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65" r:id="rId5"/>
  </p:sldMasterIdLst>
  <p:notesMasterIdLst>
    <p:notesMasterId r:id="rId33"/>
  </p:notesMasterIdLst>
  <p:sldIdLst>
    <p:sldId id="323" r:id="rId6"/>
    <p:sldId id="335" r:id="rId7"/>
    <p:sldId id="336" r:id="rId8"/>
    <p:sldId id="299" r:id="rId9"/>
    <p:sldId id="301" r:id="rId10"/>
    <p:sldId id="310" r:id="rId11"/>
    <p:sldId id="343" r:id="rId12"/>
    <p:sldId id="337" r:id="rId13"/>
    <p:sldId id="318" r:id="rId14"/>
    <p:sldId id="338" r:id="rId15"/>
    <p:sldId id="331" r:id="rId16"/>
    <p:sldId id="345" r:id="rId17"/>
    <p:sldId id="344" r:id="rId18"/>
    <p:sldId id="316" r:id="rId19"/>
    <p:sldId id="313" r:id="rId20"/>
    <p:sldId id="329" r:id="rId21"/>
    <p:sldId id="317" r:id="rId22"/>
    <p:sldId id="334" r:id="rId23"/>
    <p:sldId id="340" r:id="rId24"/>
    <p:sldId id="341" r:id="rId25"/>
    <p:sldId id="342" r:id="rId26"/>
    <p:sldId id="320" r:id="rId27"/>
    <p:sldId id="321" r:id="rId28"/>
    <p:sldId id="322" r:id="rId29"/>
    <p:sldId id="346" r:id="rId30"/>
    <p:sldId id="347" r:id="rId31"/>
    <p:sldId id="262" r:id="rId32"/>
  </p:sldIdLst>
  <p:sldSz cx="12192000" cy="6858000"/>
  <p:notesSz cx="6858000" cy="9144000"/>
  <p:embeddedFontLst>
    <p:embeddedFont>
      <p:font typeface="Work Sans" pitchFamily="2"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920136-AB0B-F85B-4F78-0411A7A22123}" name="Georgia Prasad" initials="GP" userId="S::georgia.prasad@nhm.ac.uk::abe1875c-3977-4acc-9611-c5d8a8a3041d" providerId="AD"/>
  <p188:author id="{F02D4FA0-1B63-1F66-A049-C0E64C246E4B}" name="Holly Temple" initials="HT" userId="S::hollytemple_rhs.org.uk#ext#@nhm.ac.uk::5b5f6386-3222-459c-bd6f-701a5a7b6f18" providerId="AD"/>
  <p188:author id="{60B53EA7-9EB1-68F3-574F-83CFD0FC7AF4}" name="Laura Jacklin" initials="LJ" userId="S::l.jacklin@nhm.ac.uk::cb1cfb33-860f-4ea6-bb17-3eebe125278e" providerId="AD"/>
  <p188:author id="{34B494A7-37BD-DEAB-0C47-B4F4344F39A7}" name="Thomas Lawrence" initials="TL" userId="S::thomas.lawrence@nhm.ac.uk::16e6507e-e926-48d1-82f8-5571f26025bd" providerId="AD"/>
  <p188:author id="{63500DC7-FC8D-0206-3E07-1CEA0F67B29F}" name="Victor Heng" initials=""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6F1"/>
    <a:srgbClr val="A9BC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1.fntdata"/><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Lawrence" userId="S::thomas.lawrence@nhm.ac.uk::16e6507e-e926-48d1-82f8-5571f26025bd" providerId="AD" clId="Web-{D36B8C4F-619A-CF7B-995E-98D5395C1B90}"/>
    <pc:docChg chg="modSld">
      <pc:chgData name="Thomas Lawrence" userId="S::thomas.lawrence@nhm.ac.uk::16e6507e-e926-48d1-82f8-5571f26025bd" providerId="AD" clId="Web-{D36B8C4F-619A-CF7B-995E-98D5395C1B90}" dt="2026-03-30T16:04:16.919" v="56" actId="20577"/>
      <pc:docMkLst>
        <pc:docMk/>
      </pc:docMkLst>
      <pc:sldChg chg="addSp delSp modSp">
        <pc:chgData name="Thomas Lawrence" userId="S::thomas.lawrence@nhm.ac.uk::16e6507e-e926-48d1-82f8-5571f26025bd" providerId="AD" clId="Web-{D36B8C4F-619A-CF7B-995E-98D5395C1B90}" dt="2026-03-30T15:57:14.182" v="3" actId="1076"/>
        <pc:sldMkLst>
          <pc:docMk/>
          <pc:sldMk cId="2978498795" sldId="316"/>
        </pc:sldMkLst>
      </pc:sldChg>
      <pc:sldChg chg="addSp modSp">
        <pc:chgData name="Thomas Lawrence" userId="S::thomas.lawrence@nhm.ac.uk::16e6507e-e926-48d1-82f8-5571f26025bd" providerId="AD" clId="Web-{D36B8C4F-619A-CF7B-995E-98D5395C1B90}" dt="2026-03-30T16:04:16.919" v="56" actId="20577"/>
        <pc:sldMkLst>
          <pc:docMk/>
          <pc:sldMk cId="3650382890" sldId="322"/>
        </pc:sldMkLst>
        <pc:spChg chg="add mod">
          <ac:chgData name="Thomas Lawrence" userId="S::thomas.lawrence@nhm.ac.uk::16e6507e-e926-48d1-82f8-5571f26025bd" providerId="AD" clId="Web-{D36B8C4F-619A-CF7B-995E-98D5395C1B90}" dt="2026-03-30T16:04:16.919" v="56" actId="20577"/>
          <ac:spMkLst>
            <pc:docMk/>
            <pc:sldMk cId="3650382890" sldId="322"/>
            <ac:spMk id="2" creationId="{1F3008BB-F829-E7FC-C54B-B18A7FBF4D28}"/>
          </ac:spMkLst>
        </pc:spChg>
        <pc:spChg chg="mod">
          <ac:chgData name="Thomas Lawrence" userId="S::thomas.lawrence@nhm.ac.uk::16e6507e-e926-48d1-82f8-5571f26025bd" providerId="AD" clId="Web-{D36B8C4F-619A-CF7B-995E-98D5395C1B90}" dt="2026-03-30T16:03:09.762" v="24" actId="20577"/>
          <ac:spMkLst>
            <pc:docMk/>
            <pc:sldMk cId="3650382890" sldId="322"/>
            <ac:spMk id="11" creationId="{1F50023C-7C42-8117-6F3D-6585E833AB3C}"/>
          </ac:spMkLst>
        </pc:spChg>
      </pc:sldChg>
      <pc:sldChg chg="modSp modCm">
        <pc:chgData name="Thomas Lawrence" userId="S::thomas.lawrence@nhm.ac.uk::16e6507e-e926-48d1-82f8-5571f26025bd" providerId="AD" clId="Web-{D36B8C4F-619A-CF7B-995E-98D5395C1B90}" dt="2026-03-30T15:57:41.886" v="9" actId="1076"/>
        <pc:sldMkLst>
          <pc:docMk/>
          <pc:sldMk cId="4206162518" sldId="329"/>
        </pc:sldMkLst>
        <pc:spChg chg="mod">
          <ac:chgData name="Thomas Lawrence" userId="S::thomas.lawrence@nhm.ac.uk::16e6507e-e926-48d1-82f8-5571f26025bd" providerId="AD" clId="Web-{D36B8C4F-619A-CF7B-995E-98D5395C1B90}" dt="2026-03-30T15:57:32.464" v="5" actId="20577"/>
          <ac:spMkLst>
            <pc:docMk/>
            <pc:sldMk cId="4206162518" sldId="329"/>
            <ac:spMk id="3" creationId="{4F4286E6-8698-0D23-8674-FB14AF2579DC}"/>
          </ac:spMkLst>
        </pc:spChg>
        <pc:spChg chg="mod">
          <ac:chgData name="Thomas Lawrence" userId="S::thomas.lawrence@nhm.ac.uk::16e6507e-e926-48d1-82f8-5571f26025bd" providerId="AD" clId="Web-{D36B8C4F-619A-CF7B-995E-98D5395C1B90}" dt="2026-03-30T15:57:41.886" v="9" actId="1076"/>
          <ac:spMkLst>
            <pc:docMk/>
            <pc:sldMk cId="4206162518" sldId="329"/>
            <ac:spMk id="4" creationId="{DD50D04E-F974-EDEB-1E05-6D112521A56D}"/>
          </ac:spMkLst>
        </pc:spChg>
        <pc:extLst>
          <p:ext xmlns:p="http://schemas.openxmlformats.org/presentationml/2006/main" uri="{D6D511B9-2390-475A-947B-AFAB55BFBCF1}">
            <pc226:cmChg xmlns:pc226="http://schemas.microsoft.com/office/powerpoint/2022/06/main/command" chg="mod">
              <pc226:chgData name="Thomas Lawrence" userId="S::thomas.lawrence@nhm.ac.uk::16e6507e-e926-48d1-82f8-5571f26025bd" providerId="AD" clId="Web-{D36B8C4F-619A-CF7B-995E-98D5395C1B90}" dt="2026-03-30T15:57:31.808" v="4" actId="20577"/>
              <pc2:cmMkLst xmlns:pc2="http://schemas.microsoft.com/office/powerpoint/2019/9/main/command">
                <pc:docMk/>
                <pc:sldMk cId="4206162518" sldId="329"/>
                <pc2:cmMk id="{C5227236-CB6D-4F7D-BE3E-7B22A0E2C9D0}"/>
              </pc2:cmMkLst>
            </pc226:cmChg>
          </p:ext>
        </pc:extLst>
      </pc:sldChg>
    </pc:docChg>
  </pc:docChgLst>
  <pc:docChgLst>
    <pc:chgData name="Thomas Lawrence" userId="16e6507e-e926-48d1-82f8-5571f26025bd" providerId="ADAL" clId="{4797F9C9-2646-4B0D-8EC0-0DE82DCDDEFA}"/>
    <pc:docChg chg="custSel modSld">
      <pc:chgData name="Thomas Lawrence" userId="16e6507e-e926-48d1-82f8-5571f26025bd" providerId="ADAL" clId="{4797F9C9-2646-4B0D-8EC0-0DE82DCDDEFA}" dt="2026-04-22T22:20:09.232" v="5" actId="1076"/>
      <pc:docMkLst>
        <pc:docMk/>
      </pc:docMkLst>
      <pc:sldChg chg="addSp delSp modSp mod">
        <pc:chgData name="Thomas Lawrence" userId="16e6507e-e926-48d1-82f8-5571f26025bd" providerId="ADAL" clId="{4797F9C9-2646-4B0D-8EC0-0DE82DCDDEFA}" dt="2026-04-22T22:20:09.232" v="5" actId="1076"/>
        <pc:sldMkLst>
          <pc:docMk/>
          <pc:sldMk cId="2403812404" sldId="344"/>
        </pc:sldMkLst>
        <pc:picChg chg="del">
          <ac:chgData name="Thomas Lawrence" userId="16e6507e-e926-48d1-82f8-5571f26025bd" providerId="ADAL" clId="{4797F9C9-2646-4B0D-8EC0-0DE82DCDDEFA}" dt="2026-04-22T22:20:00.305" v="0" actId="478"/>
          <ac:picMkLst>
            <pc:docMk/>
            <pc:sldMk cId="2403812404" sldId="344"/>
            <ac:picMk id="3" creationId="{77D4BF34-4026-F612-4C9E-78947E1A67C9}"/>
          </ac:picMkLst>
        </pc:picChg>
        <pc:picChg chg="add mod">
          <ac:chgData name="Thomas Lawrence" userId="16e6507e-e926-48d1-82f8-5571f26025bd" providerId="ADAL" clId="{4797F9C9-2646-4B0D-8EC0-0DE82DCDDEFA}" dt="2026-04-22T22:20:09.232" v="5" actId="1076"/>
          <ac:picMkLst>
            <pc:docMk/>
            <pc:sldMk cId="2403812404" sldId="344"/>
            <ac:picMk id="8" creationId="{87A53B04-8AAC-6833-4DB3-2EC8201C3107}"/>
          </ac:picMkLst>
        </pc:picChg>
      </pc:sldChg>
    </pc:docChg>
  </pc:docChgLst>
  <pc:docChgLst>
    <pc:chgData name="Thomas Lawrence" userId="S::thomas.lawrence@nhm.ac.uk::16e6507e-e926-48d1-82f8-5571f26025bd" providerId="AD" clId="Web-{3D805067-8C93-F7E8-9704-9B1C17362485}"/>
    <pc:docChg chg="addSld delSld modSld">
      <pc:chgData name="Thomas Lawrence" userId="S::thomas.lawrence@nhm.ac.uk::16e6507e-e926-48d1-82f8-5571f26025bd" providerId="AD" clId="Web-{3D805067-8C93-F7E8-9704-9B1C17362485}" dt="2026-04-03T15:35:26.312" v="345" actId="20577"/>
      <pc:docMkLst>
        <pc:docMk/>
      </pc:docMkLst>
      <pc:sldChg chg="addSp delSp modSp mod modClrScheme chgLayout">
        <pc:chgData name="Thomas Lawrence" userId="S::thomas.lawrence@nhm.ac.uk::16e6507e-e926-48d1-82f8-5571f26025bd" providerId="AD" clId="Web-{3D805067-8C93-F7E8-9704-9B1C17362485}" dt="2026-04-03T15:35:26.312" v="345" actId="20577"/>
        <pc:sldMkLst>
          <pc:docMk/>
          <pc:sldMk cId="631661852" sldId="301"/>
        </pc:sldMkLst>
        <pc:spChg chg="mod ord">
          <ac:chgData name="Thomas Lawrence" userId="S::thomas.lawrence@nhm.ac.uk::16e6507e-e926-48d1-82f8-5571f26025bd" providerId="AD" clId="Web-{3D805067-8C93-F7E8-9704-9B1C17362485}" dt="2026-04-03T15:33:12.763" v="336"/>
          <ac:spMkLst>
            <pc:docMk/>
            <pc:sldMk cId="631661852" sldId="301"/>
            <ac:spMk id="5" creationId="{87370FD6-DCA0-867C-8485-DDD582D6C19B}"/>
          </ac:spMkLst>
        </pc:spChg>
        <pc:spChg chg="mod ord">
          <ac:chgData name="Thomas Lawrence" userId="S::thomas.lawrence@nhm.ac.uk::16e6507e-e926-48d1-82f8-5571f26025bd" providerId="AD" clId="Web-{3D805067-8C93-F7E8-9704-9B1C17362485}" dt="2026-04-03T15:35:26.312" v="345" actId="20577"/>
          <ac:spMkLst>
            <pc:docMk/>
            <pc:sldMk cId="631661852" sldId="301"/>
            <ac:spMk id="10" creationId="{5F5FA59B-2165-E085-1424-659912707705}"/>
          </ac:spMkLst>
        </pc:spChg>
        <pc:picChg chg="add mod">
          <ac:chgData name="Thomas Lawrence" userId="S::thomas.lawrence@nhm.ac.uk::16e6507e-e926-48d1-82f8-5571f26025bd" providerId="AD" clId="Web-{3D805067-8C93-F7E8-9704-9B1C17362485}" dt="2026-04-03T15:32:59.122" v="335" actId="1076"/>
          <ac:picMkLst>
            <pc:docMk/>
            <pc:sldMk cId="631661852" sldId="301"/>
            <ac:picMk id="3" creationId="{B72CC8DF-F03D-0971-309D-3C8FF1A987F5}"/>
          </ac:picMkLst>
        </pc:picChg>
        <pc:picChg chg="add mod">
          <ac:chgData name="Thomas Lawrence" userId="S::thomas.lawrence@nhm.ac.uk::16e6507e-e926-48d1-82f8-5571f26025bd" providerId="AD" clId="Web-{3D805067-8C93-F7E8-9704-9B1C17362485}" dt="2026-04-03T15:35:20.781" v="342" actId="1076"/>
          <ac:picMkLst>
            <pc:docMk/>
            <pc:sldMk cId="631661852" sldId="301"/>
            <ac:picMk id="6" creationId="{C0F9F025-2102-8B80-BCC4-E2B52E4A06FB}"/>
          </ac:picMkLst>
        </pc:picChg>
      </pc:sldChg>
      <pc:sldChg chg="addSp delSp modSp addAnim delAnim modAnim modCm">
        <pc:chgData name="Thomas Lawrence" userId="S::thomas.lawrence@nhm.ac.uk::16e6507e-e926-48d1-82f8-5571f26025bd" providerId="AD" clId="Web-{3D805067-8C93-F7E8-9704-9B1C17362485}" dt="2026-04-03T14:46:30.567" v="313" actId="20577"/>
        <pc:sldMkLst>
          <pc:docMk/>
          <pc:sldMk cId="936405459" sldId="310"/>
        </pc:sldMkLst>
        <pc:spChg chg="mod">
          <ac:chgData name="Thomas Lawrence" userId="S::thomas.lawrence@nhm.ac.uk::16e6507e-e926-48d1-82f8-5571f26025bd" providerId="AD" clId="Web-{3D805067-8C93-F7E8-9704-9B1C17362485}" dt="2026-04-03T14:46:30.567" v="313" actId="20577"/>
          <ac:spMkLst>
            <pc:docMk/>
            <pc:sldMk cId="936405459" sldId="310"/>
            <ac:spMk id="5" creationId="{054C790D-3D3E-FFCF-5325-CDBCBD19505E}"/>
          </ac:spMkLst>
        </pc:spChg>
        <pc:spChg chg="add mod">
          <ac:chgData name="Thomas Lawrence" userId="S::thomas.lawrence@nhm.ac.uk::16e6507e-e926-48d1-82f8-5571f26025bd" providerId="AD" clId="Web-{3D805067-8C93-F7E8-9704-9B1C17362485}" dt="2026-04-03T14:31:45.459" v="167" actId="20577"/>
          <ac:spMkLst>
            <pc:docMk/>
            <pc:sldMk cId="936405459" sldId="310"/>
            <ac:spMk id="11" creationId="{77112131-66C9-3FF9-F5ED-39F93A8C9F3A}"/>
          </ac:spMkLst>
        </pc:spChg>
        <pc:spChg chg="add mod">
          <ac:chgData name="Thomas Lawrence" userId="S::thomas.lawrence@nhm.ac.uk::16e6507e-e926-48d1-82f8-5571f26025bd" providerId="AD" clId="Web-{3D805067-8C93-F7E8-9704-9B1C17362485}" dt="2026-04-03T14:43:47.902" v="281" actId="1076"/>
          <ac:spMkLst>
            <pc:docMk/>
            <pc:sldMk cId="936405459" sldId="310"/>
            <ac:spMk id="15" creationId="{C639923C-2FC3-F873-A014-39DD3BB9875B}"/>
          </ac:spMkLst>
        </pc:spChg>
        <pc:spChg chg="add mod">
          <ac:chgData name="Thomas Lawrence" userId="S::thomas.lawrence@nhm.ac.uk::16e6507e-e926-48d1-82f8-5571f26025bd" providerId="AD" clId="Web-{3D805067-8C93-F7E8-9704-9B1C17362485}" dt="2026-04-03T14:44:22.768" v="288" actId="1076"/>
          <ac:spMkLst>
            <pc:docMk/>
            <pc:sldMk cId="936405459" sldId="310"/>
            <ac:spMk id="16" creationId="{30932EE7-E6A1-D03A-F164-E1BE638A1A7A}"/>
          </ac:spMkLst>
        </pc:spChg>
        <pc:spChg chg="add mod">
          <ac:chgData name="Thomas Lawrence" userId="S::thomas.lawrence@nhm.ac.uk::16e6507e-e926-48d1-82f8-5571f26025bd" providerId="AD" clId="Web-{3D805067-8C93-F7E8-9704-9B1C17362485}" dt="2026-04-03T14:45:24.043" v="301" actId="20577"/>
          <ac:spMkLst>
            <pc:docMk/>
            <pc:sldMk cId="936405459" sldId="310"/>
            <ac:spMk id="17" creationId="{33F54A44-84DE-24EF-A027-25420CECF7F7}"/>
          </ac:spMkLst>
        </pc:spChg>
        <pc:picChg chg="add mod ord modCrop">
          <ac:chgData name="Thomas Lawrence" userId="S::thomas.lawrence@nhm.ac.uk::16e6507e-e926-48d1-82f8-5571f26025bd" providerId="AD" clId="Web-{3D805067-8C93-F7E8-9704-9B1C17362485}" dt="2026-04-03T14:29:01.069" v="142" actId="1076"/>
          <ac:picMkLst>
            <pc:docMk/>
            <pc:sldMk cId="936405459" sldId="310"/>
            <ac:picMk id="7" creationId="{A6B49D6B-13C7-538F-7B0A-BB2B4A875B03}"/>
          </ac:picMkLst>
        </pc:picChg>
        <pc:picChg chg="add mod">
          <ac:chgData name="Thomas Lawrence" userId="S::thomas.lawrence@nhm.ac.uk::16e6507e-e926-48d1-82f8-5571f26025bd" providerId="AD" clId="Web-{3D805067-8C93-F7E8-9704-9B1C17362485}" dt="2026-04-03T14:28:56.193" v="139" actId="1076"/>
          <ac:picMkLst>
            <pc:docMk/>
            <pc:sldMk cId="936405459" sldId="310"/>
            <ac:picMk id="8" creationId="{F197AD75-E237-9CA7-1846-AE752F38F837}"/>
          </ac:picMkLst>
        </pc:picChg>
        <pc:picChg chg="add mod">
          <ac:chgData name="Thomas Lawrence" userId="S::thomas.lawrence@nhm.ac.uk::16e6507e-e926-48d1-82f8-5571f26025bd" providerId="AD" clId="Web-{3D805067-8C93-F7E8-9704-9B1C17362485}" dt="2026-04-03T14:28:57.037" v="140" actId="1076"/>
          <ac:picMkLst>
            <pc:docMk/>
            <pc:sldMk cId="936405459" sldId="310"/>
            <ac:picMk id="9" creationId="{CABF3FA1-8A82-2BD6-1F49-080698A24F5D}"/>
          </ac:picMkLst>
        </pc:picChg>
        <pc:extLst>
          <p:ext xmlns:p="http://schemas.openxmlformats.org/presentationml/2006/main" uri="{D6D511B9-2390-475A-947B-AFAB55BFBCF1}">
            <pc226:cmChg xmlns:pc226="http://schemas.microsoft.com/office/powerpoint/2022/06/main/command" chg="mod">
              <pc226:chgData name="Thomas Lawrence" userId="S::thomas.lawrence@nhm.ac.uk::16e6507e-e926-48d1-82f8-5571f26025bd" providerId="AD" clId="Web-{3D805067-8C93-F7E8-9704-9B1C17362485}" dt="2026-04-03T14:44:36.723" v="291" actId="20577"/>
              <pc2:cmMkLst xmlns:pc2="http://schemas.microsoft.com/office/powerpoint/2019/9/main/command">
                <pc:docMk/>
                <pc:sldMk cId="936405459" sldId="310"/>
                <pc2:cmMk id="{C7647280-FBCC-4F9A-BBF3-7CE768036F5C}"/>
              </pc2:cmMkLst>
            </pc226:cmChg>
          </p:ext>
        </pc:extLst>
      </pc:sldChg>
      <pc:sldChg chg="modSp">
        <pc:chgData name="Thomas Lawrence" userId="S::thomas.lawrence@nhm.ac.uk::16e6507e-e926-48d1-82f8-5571f26025bd" providerId="AD" clId="Web-{3D805067-8C93-F7E8-9704-9B1C17362485}" dt="2026-04-03T14:21:43.515" v="111"/>
        <pc:sldMkLst>
          <pc:docMk/>
          <pc:sldMk cId="1631901858" sldId="335"/>
        </pc:sldMkLst>
        <pc:graphicFrameChg chg="mod modGraphic">
          <ac:chgData name="Thomas Lawrence" userId="S::thomas.lawrence@nhm.ac.uk::16e6507e-e926-48d1-82f8-5571f26025bd" providerId="AD" clId="Web-{3D805067-8C93-F7E8-9704-9B1C17362485}" dt="2026-04-03T14:21:43.515" v="111"/>
          <ac:graphicFrameMkLst>
            <pc:docMk/>
            <pc:sldMk cId="1631901858" sldId="335"/>
            <ac:graphicFrameMk id="6" creationId="{2717A4CD-339F-F4E7-4007-19474255C2CD}"/>
          </ac:graphicFrameMkLst>
        </pc:graphicFrameChg>
      </pc:sldChg>
      <pc:sldChg chg="addSp modSp new">
        <pc:chgData name="Thomas Lawrence" userId="S::thomas.lawrence@nhm.ac.uk::16e6507e-e926-48d1-82f8-5571f26025bd" providerId="AD" clId="Web-{3D805067-8C93-F7E8-9704-9B1C17362485}" dt="2026-04-03T14:25:47.974" v="126" actId="1076"/>
        <pc:sldMkLst>
          <pc:docMk/>
          <pc:sldMk cId="3935028056" sldId="343"/>
        </pc:sldMkLst>
        <pc:picChg chg="add mod">
          <ac:chgData name="Thomas Lawrence" userId="S::thomas.lawrence@nhm.ac.uk::16e6507e-e926-48d1-82f8-5571f26025bd" providerId="AD" clId="Web-{3D805067-8C93-F7E8-9704-9B1C17362485}" dt="2026-04-03T14:25:47.974" v="126" actId="1076"/>
          <ac:picMkLst>
            <pc:docMk/>
            <pc:sldMk cId="3935028056" sldId="343"/>
            <ac:picMk id="6" creationId="{3E0424F2-7C46-956E-C2C3-C289290EC953}"/>
          </ac:picMkLst>
        </pc:picChg>
      </pc:sldChg>
    </pc:docChg>
  </pc:docChgLst>
  <pc:docChgLst>
    <pc:chgData clId="Web-{82381152-DD3F-D0AA-1238-EC0AC1B00333}"/>
    <pc:docChg chg="modSld">
      <pc:chgData name="" userId="" providerId="" clId="Web-{82381152-DD3F-D0AA-1238-EC0AC1B00333}" dt="2026-03-23T15:03:24.142" v="0" actId="20577"/>
      <pc:docMkLst>
        <pc:docMk/>
      </pc:docMkLst>
    </pc:docChg>
  </pc:docChgLst>
  <pc:docChgLst>
    <pc:chgData name="Holly Temple" userId="S::hollytemple_rhs.org.uk#ext#@nhm.ac.uk::5b5f6386-3222-459c-bd6f-701a5a7b6f18" providerId="AD" clId="Web-{ACC13436-6482-46D9-4ECF-A38CA46185DF}"/>
    <pc:docChg chg="modSld">
      <pc:chgData name="Holly Temple" userId="S::hollytemple_rhs.org.uk#ext#@nhm.ac.uk::5b5f6386-3222-459c-bd6f-701a5a7b6f18" providerId="AD" clId="Web-{ACC13436-6482-46D9-4ECF-A38CA46185DF}" dt="2026-03-26T15:12:51.254" v="1"/>
      <pc:docMkLst>
        <pc:docMk/>
      </pc:docMkLst>
      <pc:sldChg chg="modSp">
        <pc:chgData name="Holly Temple" userId="S::hollytemple_rhs.org.uk#ext#@nhm.ac.uk::5b5f6386-3222-459c-bd6f-701a5a7b6f18" providerId="AD" clId="Web-{ACC13436-6482-46D9-4ECF-A38CA46185DF}" dt="2026-03-26T15:12:51.254" v="1"/>
        <pc:sldMkLst>
          <pc:docMk/>
          <pc:sldMk cId="501832580" sldId="299"/>
        </pc:sldMkLst>
        <pc:spChg chg="mod">
          <ac:chgData name="Holly Temple" userId="S::hollytemple_rhs.org.uk#ext#@nhm.ac.uk::5b5f6386-3222-459c-bd6f-701a5a7b6f18" providerId="AD" clId="Web-{ACC13436-6482-46D9-4ECF-A38CA46185DF}" dt="2026-03-26T15:12:51.254" v="1"/>
          <ac:spMkLst>
            <pc:docMk/>
            <pc:sldMk cId="501832580" sldId="299"/>
            <ac:spMk id="9" creationId="{45D25870-36C5-11AB-6ECD-AE20591A80A4}"/>
          </ac:spMkLst>
        </pc:spChg>
      </pc:sldChg>
    </pc:docChg>
  </pc:docChgLst>
  <pc:docChgLst>
    <pc:chgData name="Thomas Lawrence" userId="S::thomas.lawrence@nhm.ac.uk::16e6507e-e926-48d1-82f8-5571f26025bd" providerId="AD" clId="Web-{A589839E-0741-7AB8-DE7E-547D93C32CD6}"/>
    <pc:docChg chg="addSld delSld modSld">
      <pc:chgData name="Thomas Lawrence" userId="S::thomas.lawrence@nhm.ac.uk::16e6507e-e926-48d1-82f8-5571f26025bd" providerId="AD" clId="Web-{A589839E-0741-7AB8-DE7E-547D93C32CD6}" dt="2026-03-30T09:22:59.250" v="16"/>
      <pc:docMkLst>
        <pc:docMk/>
      </pc:docMkLst>
      <pc:sldChg chg="modSp add">
        <pc:chgData name="Thomas Lawrence" userId="S::thomas.lawrence@nhm.ac.uk::16e6507e-e926-48d1-82f8-5571f26025bd" providerId="AD" clId="Web-{A589839E-0741-7AB8-DE7E-547D93C32CD6}" dt="2026-03-30T09:22:59.250" v="16"/>
        <pc:sldMkLst>
          <pc:docMk/>
          <pc:sldMk cId="3457949885" sldId="334"/>
        </pc:sldMkLst>
        <pc:spChg chg="mod">
          <ac:chgData name="Thomas Lawrence" userId="S::thomas.lawrence@nhm.ac.uk::16e6507e-e926-48d1-82f8-5571f26025bd" providerId="AD" clId="Web-{A589839E-0741-7AB8-DE7E-547D93C32CD6}" dt="2026-03-30T09:22:50.657" v="14" actId="1076"/>
          <ac:spMkLst>
            <pc:docMk/>
            <pc:sldMk cId="3457949885" sldId="334"/>
            <ac:spMk id="3" creationId="{A04F3F07-2324-4043-4E36-42180B4E1386}"/>
          </ac:spMkLst>
        </pc:spChg>
        <pc:spChg chg="mod">
          <ac:chgData name="Thomas Lawrence" userId="S::thomas.lawrence@nhm.ac.uk::16e6507e-e926-48d1-82f8-5571f26025bd" providerId="AD" clId="Web-{A589839E-0741-7AB8-DE7E-547D93C32CD6}" dt="2026-03-30T09:22:44.953" v="12" actId="1076"/>
          <ac:spMkLst>
            <pc:docMk/>
            <pc:sldMk cId="3457949885" sldId="334"/>
            <ac:spMk id="7" creationId="{E2882B73-475A-FE6A-B1C8-A8D4D3B6F804}"/>
          </ac:spMkLst>
        </pc:spChg>
        <pc:picChg chg="mod modCrop">
          <ac:chgData name="Thomas Lawrence" userId="S::thomas.lawrence@nhm.ac.uk::16e6507e-e926-48d1-82f8-5571f26025bd" providerId="AD" clId="Web-{A589839E-0741-7AB8-DE7E-547D93C32CD6}" dt="2026-03-30T09:22:59.250" v="16"/>
          <ac:picMkLst>
            <pc:docMk/>
            <pc:sldMk cId="3457949885" sldId="334"/>
            <ac:picMk id="8" creationId="{D8ADD852-95FE-C37B-9EDC-A21DC3C55DB2}"/>
          </ac:picMkLst>
        </pc:picChg>
        <pc:picChg chg="mod">
          <ac:chgData name="Thomas Lawrence" userId="S::thomas.lawrence@nhm.ac.uk::16e6507e-e926-48d1-82f8-5571f26025bd" providerId="AD" clId="Web-{A589839E-0741-7AB8-DE7E-547D93C32CD6}" dt="2026-03-30T09:22:46.438" v="13" actId="1076"/>
          <ac:picMkLst>
            <pc:docMk/>
            <pc:sldMk cId="3457949885" sldId="334"/>
            <ac:picMk id="9" creationId="{5C93AE41-6CCC-3931-FF15-B62618B25389}"/>
          </ac:picMkLst>
        </pc:picChg>
      </pc:sldChg>
      <pc:sldChg chg="add">
        <pc:chgData name="Thomas Lawrence" userId="S::thomas.lawrence@nhm.ac.uk::16e6507e-e926-48d1-82f8-5571f26025bd" providerId="AD" clId="Web-{A589839E-0741-7AB8-DE7E-547D93C32CD6}" dt="2026-03-30T09:21:32.030" v="1"/>
        <pc:sldMkLst>
          <pc:docMk/>
          <pc:sldMk cId="3259302356" sldId="340"/>
        </pc:sldMkLst>
      </pc:sldChg>
      <pc:sldChg chg="add">
        <pc:chgData name="Thomas Lawrence" userId="S::thomas.lawrence@nhm.ac.uk::16e6507e-e926-48d1-82f8-5571f26025bd" providerId="AD" clId="Web-{A589839E-0741-7AB8-DE7E-547D93C32CD6}" dt="2026-03-30T09:21:32.092" v="2"/>
        <pc:sldMkLst>
          <pc:docMk/>
          <pc:sldMk cId="2384953204" sldId="341"/>
        </pc:sldMkLst>
      </pc:sldChg>
      <pc:sldChg chg="modSp add">
        <pc:chgData name="Thomas Lawrence" userId="S::thomas.lawrence@nhm.ac.uk::16e6507e-e926-48d1-82f8-5571f26025bd" providerId="AD" clId="Web-{A589839E-0741-7AB8-DE7E-547D93C32CD6}" dt="2026-03-30T09:22:37.953" v="11" actId="1076"/>
        <pc:sldMkLst>
          <pc:docMk/>
          <pc:sldMk cId="249963112" sldId="342"/>
        </pc:sldMkLst>
        <pc:spChg chg="mod">
          <ac:chgData name="Thomas Lawrence" userId="S::thomas.lawrence@nhm.ac.uk::16e6507e-e926-48d1-82f8-5571f26025bd" providerId="AD" clId="Web-{A589839E-0741-7AB8-DE7E-547D93C32CD6}" dt="2026-03-30T09:22:35.344" v="10" actId="1076"/>
          <ac:spMkLst>
            <pc:docMk/>
            <pc:sldMk cId="249963112" sldId="342"/>
            <ac:spMk id="10" creationId="{3763A1EF-7006-4F9D-5870-6631CD863E16}"/>
          </ac:spMkLst>
        </pc:spChg>
        <pc:spChg chg="mod">
          <ac:chgData name="Thomas Lawrence" userId="S::thomas.lawrence@nhm.ac.uk::16e6507e-e926-48d1-82f8-5571f26025bd" providerId="AD" clId="Web-{A589839E-0741-7AB8-DE7E-547D93C32CD6}" dt="2026-03-30T09:22:32.125" v="8" actId="1076"/>
          <ac:spMkLst>
            <pc:docMk/>
            <pc:sldMk cId="249963112" sldId="342"/>
            <ac:spMk id="12" creationId="{BE9DD9CF-88E8-2B73-D949-0ED77A35FE1B}"/>
          </ac:spMkLst>
        </pc:spChg>
        <pc:picChg chg="mod">
          <ac:chgData name="Thomas Lawrence" userId="S::thomas.lawrence@nhm.ac.uk::16e6507e-e926-48d1-82f8-5571f26025bd" providerId="AD" clId="Web-{A589839E-0741-7AB8-DE7E-547D93C32CD6}" dt="2026-03-30T09:22:33.484" v="9" actId="1076"/>
          <ac:picMkLst>
            <pc:docMk/>
            <pc:sldMk cId="249963112" sldId="342"/>
            <ac:picMk id="11" creationId="{08D0F68B-CF7C-4961-9F6C-93F639C5395D}"/>
          </ac:picMkLst>
        </pc:picChg>
        <pc:picChg chg="mod">
          <ac:chgData name="Thomas Lawrence" userId="S::thomas.lawrence@nhm.ac.uk::16e6507e-e926-48d1-82f8-5571f26025bd" providerId="AD" clId="Web-{A589839E-0741-7AB8-DE7E-547D93C32CD6}" dt="2026-03-30T09:22:37.953" v="11" actId="1076"/>
          <ac:picMkLst>
            <pc:docMk/>
            <pc:sldMk cId="249963112" sldId="342"/>
            <ac:picMk id="14" creationId="{434CA87C-71BD-E46B-7F21-728F9D6F7011}"/>
          </ac:picMkLst>
        </pc:picChg>
      </pc:sldChg>
    </pc:docChg>
  </pc:docChgLst>
  <pc:docChgLst>
    <pc:chgData name="Thomas Lawrence" userId="S::thomas.lawrence@nhm.ac.uk::16e6507e-e926-48d1-82f8-5571f26025bd" providerId="AD" clId="Web-{3BD4E005-BA8E-6DE5-02D5-4D84B3C0B8F2}"/>
    <pc:docChg chg="addSld delSld">
      <pc:chgData name="Thomas Lawrence" userId="S::thomas.lawrence@nhm.ac.uk::16e6507e-e926-48d1-82f8-5571f26025bd" providerId="AD" clId="Web-{3BD4E005-BA8E-6DE5-02D5-4D84B3C0B8F2}" dt="2026-04-08T10:23:43.093" v="1"/>
      <pc:docMkLst>
        <pc:docMk/>
      </pc:docMkLst>
    </pc:docChg>
  </pc:docChgLst>
  <pc:docChgLst>
    <pc:chgData name="Victor Heng" userId="S::v.heng@nhm.ac.uk::fc4ad821-ae55-430e-b30a-62deb0249487" providerId="AD" clId="Web-{B26751D4-C8B1-1574-52D5-ECBB523D8F80}"/>
    <pc:docChg chg="modSld">
      <pc:chgData name="Victor Heng" userId="S::v.heng@nhm.ac.uk::fc4ad821-ae55-430e-b30a-62deb0249487" providerId="AD" clId="Web-{B26751D4-C8B1-1574-52D5-ECBB523D8F80}" dt="2026-03-30T09:46:40.754" v="1"/>
      <pc:docMkLst>
        <pc:docMk/>
      </pc:docMkLst>
      <pc:sldChg chg="delSp">
        <pc:chgData name="Victor Heng" userId="S::v.heng@nhm.ac.uk::fc4ad821-ae55-430e-b30a-62deb0249487" providerId="AD" clId="Web-{B26751D4-C8B1-1574-52D5-ECBB523D8F80}" dt="2026-03-30T09:46:40.754" v="1"/>
        <pc:sldMkLst>
          <pc:docMk/>
          <pc:sldMk cId="2738034860" sldId="317"/>
        </pc:sldMkLst>
      </pc:sldChg>
    </pc:docChg>
  </pc:docChgLst>
  <pc:docChgLst>
    <pc:chgData name="Thomas Lawrence" userId="S::thomas.lawrence@nhm.ac.uk::16e6507e-e926-48d1-82f8-5571f26025bd" providerId="AD" clId="Web-{B9A5CD40-625E-5B65-5BD0-D24D80C16904}"/>
    <pc:docChg chg="addSld modSld">
      <pc:chgData name="Thomas Lawrence" userId="S::thomas.lawrence@nhm.ac.uk::16e6507e-e926-48d1-82f8-5571f26025bd" providerId="AD" clId="Web-{B9A5CD40-625E-5B65-5BD0-D24D80C16904}" dt="2026-04-13T13:35:35.703" v="29" actId="20577"/>
      <pc:docMkLst>
        <pc:docMk/>
      </pc:docMkLst>
      <pc:sldChg chg="modSp">
        <pc:chgData name="Thomas Lawrence" userId="S::thomas.lawrence@nhm.ac.uk::16e6507e-e926-48d1-82f8-5571f26025bd" providerId="AD" clId="Web-{B9A5CD40-625E-5B65-5BD0-D24D80C16904}" dt="2026-04-13T13:21:36.484" v="2" actId="20577"/>
        <pc:sldMkLst>
          <pc:docMk/>
          <pc:sldMk cId="1065526984" sldId="337"/>
        </pc:sldMkLst>
        <pc:spChg chg="mod">
          <ac:chgData name="Thomas Lawrence" userId="S::thomas.lawrence@nhm.ac.uk::16e6507e-e926-48d1-82f8-5571f26025bd" providerId="AD" clId="Web-{B9A5CD40-625E-5B65-5BD0-D24D80C16904}" dt="2026-04-13T13:21:36.484" v="2" actId="20577"/>
          <ac:spMkLst>
            <pc:docMk/>
            <pc:sldMk cId="1065526984" sldId="337"/>
            <ac:spMk id="2" creationId="{B61BE5DF-B480-AA1A-54DF-CBD7381A141D}"/>
          </ac:spMkLst>
        </pc:spChg>
      </pc:sldChg>
      <pc:sldChg chg="add">
        <pc:chgData name="Thomas Lawrence" userId="S::thomas.lawrence@nhm.ac.uk::16e6507e-e926-48d1-82f8-5571f26025bd" providerId="AD" clId="Web-{B9A5CD40-625E-5B65-5BD0-D24D80C16904}" dt="2026-04-13T13:21:11.468" v="0"/>
        <pc:sldMkLst>
          <pc:docMk/>
          <pc:sldMk cId="600669325" sldId="345"/>
        </pc:sldMkLst>
      </pc:sldChg>
      <pc:sldChg chg="add">
        <pc:chgData name="Thomas Lawrence" userId="S::thomas.lawrence@nhm.ac.uk::16e6507e-e926-48d1-82f8-5571f26025bd" providerId="AD" clId="Web-{B9A5CD40-625E-5B65-5BD0-D24D80C16904}" dt="2026-04-13T13:32:27.202" v="3"/>
        <pc:sldMkLst>
          <pc:docMk/>
          <pc:sldMk cId="3857827855" sldId="346"/>
        </pc:sldMkLst>
      </pc:sldChg>
      <pc:sldChg chg="modSp add">
        <pc:chgData name="Thomas Lawrence" userId="S::thomas.lawrence@nhm.ac.uk::16e6507e-e926-48d1-82f8-5571f26025bd" providerId="AD" clId="Web-{B9A5CD40-625E-5B65-5BD0-D24D80C16904}" dt="2026-04-13T13:35:35.703" v="29" actId="20577"/>
        <pc:sldMkLst>
          <pc:docMk/>
          <pc:sldMk cId="3138327717" sldId="347"/>
        </pc:sldMkLst>
        <pc:spChg chg="mod">
          <ac:chgData name="Thomas Lawrence" userId="S::thomas.lawrence@nhm.ac.uk::16e6507e-e926-48d1-82f8-5571f26025bd" providerId="AD" clId="Web-{B9A5CD40-625E-5B65-5BD0-D24D80C16904}" dt="2026-04-13T13:35:35.703" v="29" actId="20577"/>
          <ac:spMkLst>
            <pc:docMk/>
            <pc:sldMk cId="3138327717" sldId="347"/>
            <ac:spMk id="3" creationId="{B74879BE-45E2-0E4F-0842-96FC59784FE3}"/>
          </ac:spMkLst>
        </pc:spChg>
      </pc:sldChg>
    </pc:docChg>
  </pc:docChgLst>
  <pc:docChgLst>
    <pc:chgData name="Thomas Lawrence" userId="S::thomas.lawrence@nhm.ac.uk::16e6507e-e926-48d1-82f8-5571f26025bd" providerId="AD" clId="Web-{7E0ECC55-40BF-B0D9-BAF9-48F54BB15DAE}"/>
    <pc:docChg chg="addSld delSld modSld sldOrd modMainMaster">
      <pc:chgData name="Thomas Lawrence" userId="S::thomas.lawrence@nhm.ac.uk::16e6507e-e926-48d1-82f8-5571f26025bd" providerId="AD" clId="Web-{7E0ECC55-40BF-B0D9-BAF9-48F54BB15DAE}" dt="2026-03-27T16:48:47.007" v="166" actId="1076"/>
      <pc:docMkLst>
        <pc:docMk/>
      </pc:docMkLst>
      <pc:sldChg chg="mod">
        <pc:chgData name="Thomas Lawrence" userId="S::thomas.lawrence@nhm.ac.uk::16e6507e-e926-48d1-82f8-5571f26025bd" providerId="AD" clId="Web-{7E0ECC55-40BF-B0D9-BAF9-48F54BB15DAE}" dt="2026-03-27T14:44:54.366" v="67"/>
        <pc:sldMkLst>
          <pc:docMk/>
          <pc:sldMk cId="84714676" sldId="262"/>
        </pc:sldMkLst>
      </pc:sldChg>
      <pc:sldChg chg="mod">
        <pc:chgData name="Thomas Lawrence" userId="S::thomas.lawrence@nhm.ac.uk::16e6507e-e926-48d1-82f8-5571f26025bd" providerId="AD" clId="Web-{7E0ECC55-40BF-B0D9-BAF9-48F54BB15DAE}" dt="2026-03-27T14:44:54.366" v="67"/>
        <pc:sldMkLst>
          <pc:docMk/>
          <pc:sldMk cId="501832580" sldId="299"/>
        </pc:sldMkLst>
      </pc:sldChg>
      <pc:sldChg chg="modSp mod">
        <pc:chgData name="Thomas Lawrence" userId="S::thomas.lawrence@nhm.ac.uk::16e6507e-e926-48d1-82f8-5571f26025bd" providerId="AD" clId="Web-{7E0ECC55-40BF-B0D9-BAF9-48F54BB15DAE}" dt="2026-03-27T15:58:45.474" v="133" actId="20577"/>
        <pc:sldMkLst>
          <pc:docMk/>
          <pc:sldMk cId="631661852" sldId="301"/>
        </pc:sldMkLst>
        <pc:spChg chg="mod">
          <ac:chgData name="Thomas Lawrence" userId="S::thomas.lawrence@nhm.ac.uk::16e6507e-e926-48d1-82f8-5571f26025bd" providerId="AD" clId="Web-{7E0ECC55-40BF-B0D9-BAF9-48F54BB15DAE}" dt="2026-03-27T15:58:45.474" v="133" actId="20577"/>
          <ac:spMkLst>
            <pc:docMk/>
            <pc:sldMk cId="631661852" sldId="301"/>
            <ac:spMk id="10" creationId="{5F5FA59B-2165-E085-1424-659912707705}"/>
          </ac:spMkLst>
        </pc:spChg>
      </pc:sldChg>
      <pc:sldChg chg="mod">
        <pc:chgData name="Thomas Lawrence" userId="S::thomas.lawrence@nhm.ac.uk::16e6507e-e926-48d1-82f8-5571f26025bd" providerId="AD" clId="Web-{7E0ECC55-40BF-B0D9-BAF9-48F54BB15DAE}" dt="2026-03-27T14:44:54.366" v="67"/>
        <pc:sldMkLst>
          <pc:docMk/>
          <pc:sldMk cId="936405459" sldId="310"/>
        </pc:sldMkLst>
      </pc:sldChg>
      <pc:sldChg chg="addSp modSp mod modClrScheme chgLayout">
        <pc:chgData name="Thomas Lawrence" userId="S::thomas.lawrence@nhm.ac.uk::16e6507e-e926-48d1-82f8-5571f26025bd" providerId="AD" clId="Web-{7E0ECC55-40BF-B0D9-BAF9-48F54BB15DAE}" dt="2026-03-27T16:45:38.270" v="153" actId="1076"/>
        <pc:sldMkLst>
          <pc:docMk/>
          <pc:sldMk cId="202410950" sldId="313"/>
        </pc:sldMkLst>
        <pc:spChg chg="add mod ord">
          <ac:chgData name="Thomas Lawrence" userId="S::thomas.lawrence@nhm.ac.uk::16e6507e-e926-48d1-82f8-5571f26025bd" providerId="AD" clId="Web-{7E0ECC55-40BF-B0D9-BAF9-48F54BB15DAE}" dt="2026-03-27T16:45:21.207" v="152"/>
          <ac:spMkLst>
            <pc:docMk/>
            <pc:sldMk cId="202410950" sldId="313"/>
            <ac:spMk id="2" creationId="{F0A68C36-1634-3DC6-CB10-DCF8FDA47795}"/>
          </ac:spMkLst>
        </pc:spChg>
        <pc:spChg chg="add mod ord">
          <ac:chgData name="Thomas Lawrence" userId="S::thomas.lawrence@nhm.ac.uk::16e6507e-e926-48d1-82f8-5571f26025bd" providerId="AD" clId="Web-{7E0ECC55-40BF-B0D9-BAF9-48F54BB15DAE}" dt="2026-03-27T16:45:21.207" v="152"/>
          <ac:spMkLst>
            <pc:docMk/>
            <pc:sldMk cId="202410950" sldId="313"/>
            <ac:spMk id="4" creationId="{3C03C95E-B561-635E-D8A7-101C4AB2721D}"/>
          </ac:spMkLst>
        </pc:spChg>
        <pc:picChg chg="mod ord">
          <ac:chgData name="Thomas Lawrence" userId="S::thomas.lawrence@nhm.ac.uk::16e6507e-e926-48d1-82f8-5571f26025bd" providerId="AD" clId="Web-{7E0ECC55-40BF-B0D9-BAF9-48F54BB15DAE}" dt="2026-03-27T16:45:38.270" v="153" actId="1076"/>
          <ac:picMkLst>
            <pc:docMk/>
            <pc:sldMk cId="202410950" sldId="313"/>
            <ac:picMk id="5" creationId="{C3B75804-152C-5856-AE19-B8C2BA03B222}"/>
          </ac:picMkLst>
        </pc:picChg>
      </pc:sldChg>
      <pc:sldChg chg="addSp modSp mod modClrScheme chgLayout">
        <pc:chgData name="Thomas Lawrence" userId="S::thomas.lawrence@nhm.ac.uk::16e6507e-e926-48d1-82f8-5571f26025bd" providerId="AD" clId="Web-{7E0ECC55-40BF-B0D9-BAF9-48F54BB15DAE}" dt="2026-03-27T16:45:11.817" v="151" actId="1076"/>
        <pc:sldMkLst>
          <pc:docMk/>
          <pc:sldMk cId="2978498795" sldId="316"/>
        </pc:sldMkLst>
        <pc:spChg chg="mod ord">
          <ac:chgData name="Thomas Lawrence" userId="S::thomas.lawrence@nhm.ac.uk::16e6507e-e926-48d1-82f8-5571f26025bd" providerId="AD" clId="Web-{7E0ECC55-40BF-B0D9-BAF9-48F54BB15DAE}" dt="2026-03-27T16:45:04.754" v="150"/>
          <ac:spMkLst>
            <pc:docMk/>
            <pc:sldMk cId="2978498795" sldId="316"/>
            <ac:spMk id="2" creationId="{83119182-EFA6-CF57-F61F-ED4396CD65F1}"/>
          </ac:spMkLst>
        </pc:spChg>
        <pc:spChg chg="mod">
          <ac:chgData name="Thomas Lawrence" userId="S::thomas.lawrence@nhm.ac.uk::16e6507e-e926-48d1-82f8-5571f26025bd" providerId="AD" clId="Web-{7E0ECC55-40BF-B0D9-BAF9-48F54BB15DAE}" dt="2026-03-27T16:00:50.353" v="136" actId="20577"/>
          <ac:spMkLst>
            <pc:docMk/>
            <pc:sldMk cId="2978498795" sldId="316"/>
            <ac:spMk id="6" creationId="{313EFE7E-9B65-7B99-4D26-33FD615BA713}"/>
          </ac:spMkLst>
        </pc:spChg>
      </pc:sldChg>
      <pc:sldChg chg="addSp modSp mod modClrScheme chgLayout">
        <pc:chgData name="Thomas Lawrence" userId="S::thomas.lawrence@nhm.ac.uk::16e6507e-e926-48d1-82f8-5571f26025bd" providerId="AD" clId="Web-{7E0ECC55-40BF-B0D9-BAF9-48F54BB15DAE}" dt="2026-03-27T16:48:07.725" v="159" actId="1076"/>
        <pc:sldMkLst>
          <pc:docMk/>
          <pc:sldMk cId="2738034860" sldId="317"/>
        </pc:sldMkLst>
        <pc:spChg chg="mod ord">
          <ac:chgData name="Thomas Lawrence" userId="S::thomas.lawrence@nhm.ac.uk::16e6507e-e926-48d1-82f8-5571f26025bd" providerId="AD" clId="Web-{7E0ECC55-40BF-B0D9-BAF9-48F54BB15DAE}" dt="2026-03-27T16:47:55.381" v="156"/>
          <ac:spMkLst>
            <pc:docMk/>
            <pc:sldMk cId="2738034860" sldId="317"/>
            <ac:spMk id="2" creationId="{6B2BF892-A236-B1C5-6AC6-1A13C151AE56}"/>
          </ac:spMkLst>
        </pc:spChg>
        <pc:spChg chg="mod ord">
          <ac:chgData name="Thomas Lawrence" userId="S::thomas.lawrence@nhm.ac.uk::16e6507e-e926-48d1-82f8-5571f26025bd" providerId="AD" clId="Web-{7E0ECC55-40BF-B0D9-BAF9-48F54BB15DAE}" dt="2026-03-27T16:48:01.491" v="157" actId="1076"/>
          <ac:spMkLst>
            <pc:docMk/>
            <pc:sldMk cId="2738034860" sldId="317"/>
            <ac:spMk id="3" creationId="{478CCCF1-D509-56F6-344D-C255AC3ED7C2}"/>
          </ac:spMkLst>
        </pc:spChg>
        <pc:picChg chg="mod">
          <ac:chgData name="Thomas Lawrence" userId="S::thomas.lawrence@nhm.ac.uk::16e6507e-e926-48d1-82f8-5571f26025bd" providerId="AD" clId="Web-{7E0ECC55-40BF-B0D9-BAF9-48F54BB15DAE}" dt="2026-03-27T16:48:04.038" v="158" actId="1076"/>
          <ac:picMkLst>
            <pc:docMk/>
            <pc:sldMk cId="2738034860" sldId="317"/>
            <ac:picMk id="7" creationId="{F5FB14E0-53F0-70F9-6ABA-C25704767358}"/>
          </ac:picMkLst>
        </pc:picChg>
      </pc:sldChg>
      <pc:sldChg chg="mod">
        <pc:chgData name="Thomas Lawrence" userId="S::thomas.lawrence@nhm.ac.uk::16e6507e-e926-48d1-82f8-5571f26025bd" providerId="AD" clId="Web-{7E0ECC55-40BF-B0D9-BAF9-48F54BB15DAE}" dt="2026-03-27T14:44:54.366" v="67"/>
        <pc:sldMkLst>
          <pc:docMk/>
          <pc:sldMk cId="2352949000" sldId="318"/>
        </pc:sldMkLst>
      </pc:sldChg>
      <pc:sldChg chg="mod">
        <pc:chgData name="Thomas Lawrence" userId="S::thomas.lawrence@nhm.ac.uk::16e6507e-e926-48d1-82f8-5571f26025bd" providerId="AD" clId="Web-{7E0ECC55-40BF-B0D9-BAF9-48F54BB15DAE}" dt="2026-03-27T14:44:54.366" v="67"/>
        <pc:sldMkLst>
          <pc:docMk/>
          <pc:sldMk cId="306109707" sldId="320"/>
        </pc:sldMkLst>
      </pc:sldChg>
      <pc:sldChg chg="mod">
        <pc:chgData name="Thomas Lawrence" userId="S::thomas.lawrence@nhm.ac.uk::16e6507e-e926-48d1-82f8-5571f26025bd" providerId="AD" clId="Web-{7E0ECC55-40BF-B0D9-BAF9-48F54BB15DAE}" dt="2026-03-27T14:44:54.366" v="67"/>
        <pc:sldMkLst>
          <pc:docMk/>
          <pc:sldMk cId="186253551" sldId="321"/>
        </pc:sldMkLst>
      </pc:sldChg>
      <pc:sldChg chg="mod">
        <pc:chgData name="Thomas Lawrence" userId="S::thomas.lawrence@nhm.ac.uk::16e6507e-e926-48d1-82f8-5571f26025bd" providerId="AD" clId="Web-{7E0ECC55-40BF-B0D9-BAF9-48F54BB15DAE}" dt="2026-03-27T14:44:54.366" v="67"/>
        <pc:sldMkLst>
          <pc:docMk/>
          <pc:sldMk cId="3650382890" sldId="322"/>
        </pc:sldMkLst>
      </pc:sldChg>
      <pc:sldChg chg="mod">
        <pc:chgData name="Thomas Lawrence" userId="S::thomas.lawrence@nhm.ac.uk::16e6507e-e926-48d1-82f8-5571f26025bd" providerId="AD" clId="Web-{7E0ECC55-40BF-B0D9-BAF9-48F54BB15DAE}" dt="2026-03-27T14:44:54.366" v="67"/>
        <pc:sldMkLst>
          <pc:docMk/>
          <pc:sldMk cId="3339586355" sldId="323"/>
        </pc:sldMkLst>
      </pc:sldChg>
      <pc:sldChg chg="addSp modSp mod modClrScheme chgLayout">
        <pc:chgData name="Thomas Lawrence" userId="S::thomas.lawrence@nhm.ac.uk::16e6507e-e926-48d1-82f8-5571f26025bd" providerId="AD" clId="Web-{7E0ECC55-40BF-B0D9-BAF9-48F54BB15DAE}" dt="2026-03-27T16:47:47.006" v="155" actId="1076"/>
        <pc:sldMkLst>
          <pc:docMk/>
          <pc:sldMk cId="4206162518" sldId="329"/>
        </pc:sldMkLst>
        <pc:spChg chg="add mod ord">
          <ac:chgData name="Thomas Lawrence" userId="S::thomas.lawrence@nhm.ac.uk::16e6507e-e926-48d1-82f8-5571f26025bd" providerId="AD" clId="Web-{7E0ECC55-40BF-B0D9-BAF9-48F54BB15DAE}" dt="2026-03-27T16:47:39.553" v="154"/>
          <ac:spMkLst>
            <pc:docMk/>
            <pc:sldMk cId="4206162518" sldId="329"/>
            <ac:spMk id="2" creationId="{08218F7D-9600-A7C8-AC85-2E698DBC461E}"/>
          </ac:spMkLst>
        </pc:spChg>
        <pc:spChg chg="add mod ord">
          <ac:chgData name="Thomas Lawrence" userId="S::thomas.lawrence@nhm.ac.uk::16e6507e-e926-48d1-82f8-5571f26025bd" providerId="AD" clId="Web-{7E0ECC55-40BF-B0D9-BAF9-48F54BB15DAE}" dt="2026-03-27T16:47:39.553" v="154"/>
          <ac:spMkLst>
            <pc:docMk/>
            <pc:sldMk cId="4206162518" sldId="329"/>
            <ac:spMk id="4" creationId="{DD50D04E-F974-EDEB-1E05-6D112521A56D}"/>
          </ac:spMkLst>
        </pc:spChg>
        <pc:picChg chg="mod ord">
          <ac:chgData name="Thomas Lawrence" userId="S::thomas.lawrence@nhm.ac.uk::16e6507e-e926-48d1-82f8-5571f26025bd" providerId="AD" clId="Web-{7E0ECC55-40BF-B0D9-BAF9-48F54BB15DAE}" dt="2026-03-27T16:47:47.006" v="155" actId="1076"/>
          <ac:picMkLst>
            <pc:docMk/>
            <pc:sldMk cId="4206162518" sldId="329"/>
            <ac:picMk id="5" creationId="{31F65E13-B540-BCDB-85E3-FCBB5D2616C6}"/>
          </ac:picMkLst>
        </pc:picChg>
      </pc:sldChg>
      <pc:sldChg chg="mod">
        <pc:chgData name="Thomas Lawrence" userId="S::thomas.lawrence@nhm.ac.uk::16e6507e-e926-48d1-82f8-5571f26025bd" providerId="AD" clId="Web-{7E0ECC55-40BF-B0D9-BAF9-48F54BB15DAE}" dt="2026-03-27T14:44:54.366" v="67"/>
        <pc:sldMkLst>
          <pc:docMk/>
          <pc:sldMk cId="751099110" sldId="331"/>
        </pc:sldMkLst>
      </pc:sldChg>
      <pc:sldChg chg="addSp delSp modSp new mod ord">
        <pc:chgData name="Thomas Lawrence" userId="S::thomas.lawrence@nhm.ac.uk::16e6507e-e926-48d1-82f8-5571f26025bd" providerId="AD" clId="Web-{7E0ECC55-40BF-B0D9-BAF9-48F54BB15DAE}" dt="2026-03-27T14:44:54.366" v="67"/>
        <pc:sldMkLst>
          <pc:docMk/>
          <pc:sldMk cId="1631901858" sldId="335"/>
        </pc:sldMkLst>
        <pc:spChg chg="mod">
          <ac:chgData name="Thomas Lawrence" userId="S::thomas.lawrence@nhm.ac.uk::16e6507e-e926-48d1-82f8-5571f26025bd" providerId="AD" clId="Web-{7E0ECC55-40BF-B0D9-BAF9-48F54BB15DAE}" dt="2026-03-27T14:40:58.164" v="3" actId="20577"/>
          <ac:spMkLst>
            <pc:docMk/>
            <pc:sldMk cId="1631901858" sldId="335"/>
            <ac:spMk id="2" creationId="{1FDC96A9-90D3-0CE4-D8F5-E91AE66BBB0D}"/>
          </ac:spMkLst>
        </pc:spChg>
        <pc:spChg chg="mod">
          <ac:chgData name="Thomas Lawrence" userId="S::thomas.lawrence@nhm.ac.uk::16e6507e-e926-48d1-82f8-5571f26025bd" providerId="AD" clId="Web-{7E0ECC55-40BF-B0D9-BAF9-48F54BB15DAE}" dt="2026-03-27T14:44:00.047" v="62" actId="20577"/>
          <ac:spMkLst>
            <pc:docMk/>
            <pc:sldMk cId="1631901858" sldId="335"/>
            <ac:spMk id="3" creationId="{FB1B455C-47A8-8DD8-5771-A7FEFFFCFC70}"/>
          </ac:spMkLst>
        </pc:spChg>
        <pc:graphicFrameChg chg="add mod modGraphic">
          <ac:chgData name="Thomas Lawrence" userId="S::thomas.lawrence@nhm.ac.uk::16e6507e-e926-48d1-82f8-5571f26025bd" providerId="AD" clId="Web-{7E0ECC55-40BF-B0D9-BAF9-48F54BB15DAE}" dt="2026-03-27T14:44:11.377" v="64"/>
          <ac:graphicFrameMkLst>
            <pc:docMk/>
            <pc:sldMk cId="1631901858" sldId="335"/>
            <ac:graphicFrameMk id="6" creationId="{2717A4CD-339F-F4E7-4007-19474255C2CD}"/>
          </ac:graphicFrameMkLst>
        </pc:graphicFrameChg>
      </pc:sldChg>
      <pc:sldChg chg="delSp modSp new">
        <pc:chgData name="Thomas Lawrence" userId="S::thomas.lawrence@nhm.ac.uk::16e6507e-e926-48d1-82f8-5571f26025bd" providerId="AD" clId="Web-{7E0ECC55-40BF-B0D9-BAF9-48F54BB15DAE}" dt="2026-03-27T14:47:24.534" v="119" actId="1076"/>
        <pc:sldMkLst>
          <pc:docMk/>
          <pc:sldMk cId="3342934648" sldId="336"/>
        </pc:sldMkLst>
        <pc:spChg chg="mod">
          <ac:chgData name="Thomas Lawrence" userId="S::thomas.lawrence@nhm.ac.uk::16e6507e-e926-48d1-82f8-5571f26025bd" providerId="AD" clId="Web-{7E0ECC55-40BF-B0D9-BAF9-48F54BB15DAE}" dt="2026-03-27T14:47:24.534" v="119" actId="1076"/>
          <ac:spMkLst>
            <pc:docMk/>
            <pc:sldMk cId="3342934648" sldId="336"/>
            <ac:spMk id="2" creationId="{3BCB2572-D11E-5A1F-445C-0C3644C5B11D}"/>
          </ac:spMkLst>
        </pc:spChg>
      </pc:sldChg>
      <pc:sldChg chg="add">
        <pc:chgData name="Thomas Lawrence" userId="S::thomas.lawrence@nhm.ac.uk::16e6507e-e926-48d1-82f8-5571f26025bd" providerId="AD" clId="Web-{7E0ECC55-40BF-B0D9-BAF9-48F54BB15DAE}" dt="2026-03-27T16:42:45.673" v="137"/>
        <pc:sldMkLst>
          <pc:docMk/>
          <pc:sldMk cId="1065526984" sldId="337"/>
        </pc:sldMkLst>
      </pc:sldChg>
      <pc:sldChg chg="add addAnim">
        <pc:chgData name="Thomas Lawrence" userId="S::thomas.lawrence@nhm.ac.uk::16e6507e-e926-48d1-82f8-5571f26025bd" providerId="AD" clId="Web-{7E0ECC55-40BF-B0D9-BAF9-48F54BB15DAE}" dt="2026-03-27T16:43:18.940" v="142"/>
        <pc:sldMkLst>
          <pc:docMk/>
          <pc:sldMk cId="208791133" sldId="338"/>
        </pc:sldMkLst>
      </pc:sldChg>
      <pc:sldMasterChg chg="mod setBg modSldLayout">
        <pc:chgData name="Thomas Lawrence" userId="S::thomas.lawrence@nhm.ac.uk::16e6507e-e926-48d1-82f8-5571f26025bd" providerId="AD" clId="Web-{7E0ECC55-40BF-B0D9-BAF9-48F54BB15DAE}" dt="2026-03-27T14:44:54.366" v="67"/>
        <pc:sldMasterMkLst>
          <pc:docMk/>
          <pc:sldMasterMk cId="1537226803" sldId="2147483648"/>
        </pc:sldMasterMkLst>
        <pc:sldLayoutChg chg="mod">
          <pc:chgData name="Thomas Lawrence" userId="S::thomas.lawrence@nhm.ac.uk::16e6507e-e926-48d1-82f8-5571f26025bd" providerId="AD" clId="Web-{7E0ECC55-40BF-B0D9-BAF9-48F54BB15DAE}" dt="2026-03-27T14:44:54.366" v="67"/>
          <pc:sldLayoutMkLst>
            <pc:docMk/>
            <pc:sldMasterMk cId="1537226803" sldId="2147483648"/>
            <pc:sldLayoutMk cId="214748079" sldId="2147483649"/>
          </pc:sldLayoutMkLst>
        </pc:sldLayoutChg>
        <pc:sldLayoutChg chg="mod">
          <pc:chgData name="Thomas Lawrence" userId="S::thomas.lawrence@nhm.ac.uk::16e6507e-e926-48d1-82f8-5571f26025bd" providerId="AD" clId="Web-{7E0ECC55-40BF-B0D9-BAF9-48F54BB15DAE}" dt="2026-03-27T14:44:54.366" v="67"/>
          <pc:sldLayoutMkLst>
            <pc:docMk/>
            <pc:sldMasterMk cId="1537226803" sldId="2147483648"/>
            <pc:sldLayoutMk cId="987588488" sldId="2147483650"/>
          </pc:sldLayoutMkLst>
        </pc:sldLayoutChg>
        <pc:sldLayoutChg chg="mod">
          <pc:chgData name="Thomas Lawrence" userId="S::thomas.lawrence@nhm.ac.uk::16e6507e-e926-48d1-82f8-5571f26025bd" providerId="AD" clId="Web-{7E0ECC55-40BF-B0D9-BAF9-48F54BB15DAE}" dt="2026-03-27T14:44:54.366" v="67"/>
          <pc:sldLayoutMkLst>
            <pc:docMk/>
            <pc:sldMasterMk cId="1537226803" sldId="2147483648"/>
            <pc:sldLayoutMk cId="634241512" sldId="2147483652"/>
          </pc:sldLayoutMkLst>
        </pc:sldLayoutChg>
        <pc:sldLayoutChg chg="mod">
          <pc:chgData name="Thomas Lawrence" userId="S::thomas.lawrence@nhm.ac.uk::16e6507e-e926-48d1-82f8-5571f26025bd" providerId="AD" clId="Web-{7E0ECC55-40BF-B0D9-BAF9-48F54BB15DAE}" dt="2026-03-27T14:44:54.366" v="67"/>
          <pc:sldLayoutMkLst>
            <pc:docMk/>
            <pc:sldMasterMk cId="1537226803" sldId="2147483648"/>
            <pc:sldLayoutMk cId="3539712593" sldId="2147483660"/>
          </pc:sldLayoutMkLst>
        </pc:sldLayoutChg>
        <pc:sldLayoutChg chg="mod">
          <pc:chgData name="Thomas Lawrence" userId="S::thomas.lawrence@nhm.ac.uk::16e6507e-e926-48d1-82f8-5571f26025bd" providerId="AD" clId="Web-{7E0ECC55-40BF-B0D9-BAF9-48F54BB15DAE}" dt="2026-03-27T14:44:54.366" v="67"/>
          <pc:sldLayoutMkLst>
            <pc:docMk/>
            <pc:sldMasterMk cId="1537226803" sldId="2147483648"/>
            <pc:sldLayoutMk cId="3096854063" sldId="2147483662"/>
          </pc:sldLayoutMkLst>
        </pc:sldLayoutChg>
        <pc:sldLayoutChg chg="mod">
          <pc:chgData name="Thomas Lawrence" userId="S::thomas.lawrence@nhm.ac.uk::16e6507e-e926-48d1-82f8-5571f26025bd" providerId="AD" clId="Web-{7E0ECC55-40BF-B0D9-BAF9-48F54BB15DAE}" dt="2026-03-27T14:44:54.366" v="67"/>
          <pc:sldLayoutMkLst>
            <pc:docMk/>
            <pc:sldMasterMk cId="1537226803" sldId="2147483648"/>
            <pc:sldLayoutMk cId="4011698621" sldId="2147483664"/>
          </pc:sldLayoutMkLst>
        </pc:sldLayoutChg>
        <pc:sldLayoutChg chg="mod">
          <pc:chgData name="Thomas Lawrence" userId="S::thomas.lawrence@nhm.ac.uk::16e6507e-e926-48d1-82f8-5571f26025bd" providerId="AD" clId="Web-{7E0ECC55-40BF-B0D9-BAF9-48F54BB15DAE}" dt="2026-03-27T14:44:54.366" v="67"/>
          <pc:sldLayoutMkLst>
            <pc:docMk/>
            <pc:sldMasterMk cId="1537226803" sldId="2147483648"/>
            <pc:sldLayoutMk cId="886617416" sldId="2147483673"/>
          </pc:sldLayoutMkLst>
        </pc:sldLayoutChg>
      </pc:sldMasterChg>
      <pc:sldMasterChg chg="mod setBg modSldLayout">
        <pc:chgData name="Thomas Lawrence" userId="S::thomas.lawrence@nhm.ac.uk::16e6507e-e926-48d1-82f8-5571f26025bd" providerId="AD" clId="Web-{7E0ECC55-40BF-B0D9-BAF9-48F54BB15DAE}" dt="2026-03-27T14:44:54.366" v="67"/>
        <pc:sldMasterMkLst>
          <pc:docMk/>
          <pc:sldMasterMk cId="4153445309" sldId="2147483665"/>
        </pc:sldMasterMkLst>
        <pc:sldLayoutChg chg="mod">
          <pc:chgData name="Thomas Lawrence" userId="S::thomas.lawrence@nhm.ac.uk::16e6507e-e926-48d1-82f8-5571f26025bd" providerId="AD" clId="Web-{7E0ECC55-40BF-B0D9-BAF9-48F54BB15DAE}" dt="2026-03-27T14:44:54.366" v="67"/>
          <pc:sldLayoutMkLst>
            <pc:docMk/>
            <pc:sldMasterMk cId="4153445309" sldId="2147483665"/>
            <pc:sldLayoutMk cId="2961779240" sldId="2147483666"/>
          </pc:sldLayoutMkLst>
        </pc:sldLayoutChg>
        <pc:sldLayoutChg chg="mod">
          <pc:chgData name="Thomas Lawrence" userId="S::thomas.lawrence@nhm.ac.uk::16e6507e-e926-48d1-82f8-5571f26025bd" providerId="AD" clId="Web-{7E0ECC55-40BF-B0D9-BAF9-48F54BB15DAE}" dt="2026-03-27T14:44:54.366" v="67"/>
          <pc:sldLayoutMkLst>
            <pc:docMk/>
            <pc:sldMasterMk cId="4153445309" sldId="2147483665"/>
            <pc:sldLayoutMk cId="1371937458" sldId="2147483667"/>
          </pc:sldLayoutMkLst>
        </pc:sldLayoutChg>
        <pc:sldLayoutChg chg="mod">
          <pc:chgData name="Thomas Lawrence" userId="S::thomas.lawrence@nhm.ac.uk::16e6507e-e926-48d1-82f8-5571f26025bd" providerId="AD" clId="Web-{7E0ECC55-40BF-B0D9-BAF9-48F54BB15DAE}" dt="2026-03-27T14:44:54.366" v="67"/>
          <pc:sldLayoutMkLst>
            <pc:docMk/>
            <pc:sldMasterMk cId="4153445309" sldId="2147483665"/>
            <pc:sldLayoutMk cId="104696073" sldId="2147483668"/>
          </pc:sldLayoutMkLst>
        </pc:sldLayoutChg>
        <pc:sldLayoutChg chg="mod">
          <pc:chgData name="Thomas Lawrence" userId="S::thomas.lawrence@nhm.ac.uk::16e6507e-e926-48d1-82f8-5571f26025bd" providerId="AD" clId="Web-{7E0ECC55-40BF-B0D9-BAF9-48F54BB15DAE}" dt="2026-03-27T14:44:54.366" v="67"/>
          <pc:sldLayoutMkLst>
            <pc:docMk/>
            <pc:sldMasterMk cId="4153445309" sldId="2147483665"/>
            <pc:sldLayoutMk cId="886617416" sldId="2147483669"/>
          </pc:sldLayoutMkLst>
        </pc:sldLayoutChg>
        <pc:sldLayoutChg chg="mod">
          <pc:chgData name="Thomas Lawrence" userId="S::thomas.lawrence@nhm.ac.uk::16e6507e-e926-48d1-82f8-5571f26025bd" providerId="AD" clId="Web-{7E0ECC55-40BF-B0D9-BAF9-48F54BB15DAE}" dt="2026-03-27T14:44:54.366" v="67"/>
          <pc:sldLayoutMkLst>
            <pc:docMk/>
            <pc:sldMasterMk cId="4153445309" sldId="2147483665"/>
            <pc:sldLayoutMk cId="2059676795" sldId="2147483670"/>
          </pc:sldLayoutMkLst>
        </pc:sldLayoutChg>
        <pc:sldLayoutChg chg="mod">
          <pc:chgData name="Thomas Lawrence" userId="S::thomas.lawrence@nhm.ac.uk::16e6507e-e926-48d1-82f8-5571f26025bd" providerId="AD" clId="Web-{7E0ECC55-40BF-B0D9-BAF9-48F54BB15DAE}" dt="2026-03-27T14:44:54.366" v="67"/>
          <pc:sldLayoutMkLst>
            <pc:docMk/>
            <pc:sldMasterMk cId="4153445309" sldId="2147483665"/>
            <pc:sldLayoutMk cId="2324429261" sldId="2147483672"/>
          </pc:sldLayoutMkLst>
        </pc:sldLayoutChg>
      </pc:sldMasterChg>
    </pc:docChg>
  </pc:docChgLst>
  <pc:docChgLst>
    <pc:chgData name="Thomas Lawrence" userId="S::thomas.lawrence@nhm.ac.uk::16e6507e-e926-48d1-82f8-5571f26025bd" providerId="AD" clId="Web-{F8E77FFA-1CAD-364C-B763-B0843F6DBC95}"/>
    <pc:docChg chg="modSld">
      <pc:chgData name="Thomas Lawrence" userId="S::thomas.lawrence@nhm.ac.uk::16e6507e-e926-48d1-82f8-5571f26025bd" providerId="AD" clId="Web-{F8E77FFA-1CAD-364C-B763-B0843F6DBC95}" dt="2026-03-23T16:44:51.938" v="41" actId="1076"/>
      <pc:docMkLst>
        <pc:docMk/>
      </pc:docMkLst>
      <pc:sldChg chg="addSp delSp modSp">
        <pc:chgData name="Thomas Lawrence" userId="S::thomas.lawrence@nhm.ac.uk::16e6507e-e926-48d1-82f8-5571f26025bd" providerId="AD" clId="Web-{F8E77FFA-1CAD-364C-B763-B0843F6DBC95}" dt="2026-03-23T16:44:00.516" v="28"/>
        <pc:sldMkLst>
          <pc:docMk/>
          <pc:sldMk cId="631661852" sldId="301"/>
        </pc:sldMkLst>
      </pc:sldChg>
      <pc:sldChg chg="modSp modCm">
        <pc:chgData name="Thomas Lawrence" userId="S::thomas.lawrence@nhm.ac.uk::16e6507e-e926-48d1-82f8-5571f26025bd" providerId="AD" clId="Web-{F8E77FFA-1CAD-364C-B763-B0843F6DBC95}" dt="2026-03-23T16:41:10.404" v="19" actId="20577"/>
        <pc:sldMkLst>
          <pc:docMk/>
          <pc:sldMk cId="4206162518" sldId="329"/>
        </pc:sldMkLst>
        <pc:spChg chg="mod">
          <ac:chgData name="Thomas Lawrence" userId="S::thomas.lawrence@nhm.ac.uk::16e6507e-e926-48d1-82f8-5571f26025bd" providerId="AD" clId="Web-{F8E77FFA-1CAD-364C-B763-B0843F6DBC95}" dt="2026-03-23T16:41:10.404" v="19" actId="20577"/>
          <ac:spMkLst>
            <pc:docMk/>
            <pc:sldMk cId="4206162518" sldId="329"/>
            <ac:spMk id="3" creationId="{4F4286E6-8698-0D23-8674-FB14AF2579DC}"/>
          </ac:spMkLst>
        </pc:spChg>
        <pc:extLst>
          <p:ext xmlns:p="http://schemas.openxmlformats.org/presentationml/2006/main" uri="{D6D511B9-2390-475A-947B-AFAB55BFBCF1}">
            <pc226:cmChg xmlns:pc226="http://schemas.microsoft.com/office/powerpoint/2022/06/main/command" chg="mod">
              <pc226:chgData name="Thomas Lawrence" userId="S::thomas.lawrence@nhm.ac.uk::16e6507e-e926-48d1-82f8-5571f26025bd" providerId="AD" clId="Web-{F8E77FFA-1CAD-364C-B763-B0843F6DBC95}" dt="2026-03-23T16:41:10.404" v="18" actId="20577"/>
              <pc2:cmMkLst xmlns:pc2="http://schemas.microsoft.com/office/powerpoint/2019/9/main/command">
                <pc:docMk/>
                <pc:sldMk cId="4206162518" sldId="329"/>
                <pc2:cmMk id="{C5227236-CB6D-4F7D-BE3E-7B22A0E2C9D0}"/>
              </pc2:cmMkLst>
            </pc226:cmChg>
          </p:ext>
        </pc:extLst>
      </pc:sldChg>
    </pc:docChg>
  </pc:docChgLst>
  <pc:docChgLst>
    <pc:chgData name="Holly Temple" userId="S::hollytemple_rhs.org.uk#ext#@nhm.ac.uk::5b5f6386-3222-459c-bd6f-701a5a7b6f18" providerId="AD" clId="Web-{8823A9B9-BA03-6793-3A6A-4112EBFE0312}"/>
    <pc:docChg chg="modSld">
      <pc:chgData name="Holly Temple" userId="S::hollytemple_rhs.org.uk#ext#@nhm.ac.uk::5b5f6386-3222-459c-bd6f-701a5a7b6f18" providerId="AD" clId="Web-{8823A9B9-BA03-6793-3A6A-4112EBFE0312}" dt="2026-03-26T15:39:14.837" v="73" actId="20577"/>
      <pc:docMkLst>
        <pc:docMk/>
      </pc:docMkLst>
      <pc:sldChg chg="modSp">
        <pc:chgData name="Holly Temple" userId="S::hollytemple_rhs.org.uk#ext#@nhm.ac.uk::5b5f6386-3222-459c-bd6f-701a5a7b6f18" providerId="AD" clId="Web-{8823A9B9-BA03-6793-3A6A-4112EBFE0312}" dt="2026-03-26T15:14:59.520" v="1" actId="14100"/>
        <pc:sldMkLst>
          <pc:docMk/>
          <pc:sldMk cId="631661852" sldId="301"/>
        </pc:sldMkLst>
        <pc:spChg chg="mod">
          <ac:chgData name="Holly Temple" userId="S::hollytemple_rhs.org.uk#ext#@nhm.ac.uk::5b5f6386-3222-459c-bd6f-701a5a7b6f18" providerId="AD" clId="Web-{8823A9B9-BA03-6793-3A6A-4112EBFE0312}" dt="2026-03-26T15:14:59.520" v="1" actId="14100"/>
          <ac:spMkLst>
            <pc:docMk/>
            <pc:sldMk cId="631661852" sldId="301"/>
            <ac:spMk id="10" creationId="{5F5FA59B-2165-E085-1424-659912707705}"/>
          </ac:spMkLst>
        </pc:spChg>
      </pc:sldChg>
      <pc:sldChg chg="modSp modCm">
        <pc:chgData name="Holly Temple" userId="S::hollytemple_rhs.org.uk#ext#@nhm.ac.uk::5b5f6386-3222-459c-bd6f-701a5a7b6f18" providerId="AD" clId="Web-{8823A9B9-BA03-6793-3A6A-4112EBFE0312}" dt="2026-03-26T15:18:40.729" v="10" actId="20577"/>
        <pc:sldMkLst>
          <pc:docMk/>
          <pc:sldMk cId="936405459" sldId="310"/>
        </pc:sldMkLst>
        <pc:spChg chg="mod">
          <ac:chgData name="Holly Temple" userId="S::hollytemple_rhs.org.uk#ext#@nhm.ac.uk::5b5f6386-3222-459c-bd6f-701a5a7b6f18" providerId="AD" clId="Web-{8823A9B9-BA03-6793-3A6A-4112EBFE0312}" dt="2026-03-26T15:18:40.729" v="10" actId="20577"/>
          <ac:spMkLst>
            <pc:docMk/>
            <pc:sldMk cId="936405459" sldId="310"/>
            <ac:spMk id="5" creationId="{054C790D-3D3E-FFCF-5325-CDBCBD19505E}"/>
          </ac:spMkLst>
        </pc:spChg>
        <pc:extLst>
          <p:ext xmlns:p="http://schemas.openxmlformats.org/presentationml/2006/main" uri="{D6D511B9-2390-475A-947B-AFAB55BFBCF1}">
            <pc226:cmChg xmlns:pc226="http://schemas.microsoft.com/office/powerpoint/2022/06/main/command" chg="mod">
              <pc226:chgData name="Holly Temple" userId="S::hollytemple_rhs.org.uk#ext#@nhm.ac.uk::5b5f6386-3222-459c-bd6f-701a5a7b6f18" providerId="AD" clId="Web-{8823A9B9-BA03-6793-3A6A-4112EBFE0312}" dt="2026-03-26T15:18:40.729" v="10" actId="20577"/>
              <pc2:cmMkLst xmlns:pc2="http://schemas.microsoft.com/office/powerpoint/2019/9/main/command">
                <pc:docMk/>
                <pc:sldMk cId="936405459" sldId="310"/>
                <pc2:cmMk id="{C7647280-FBCC-4F9A-BBF3-7CE768036F5C}"/>
              </pc2:cmMkLst>
            </pc226:cmChg>
          </p:ext>
        </pc:extLst>
      </pc:sldChg>
      <pc:sldChg chg="modSp">
        <pc:chgData name="Holly Temple" userId="S::hollytemple_rhs.org.uk#ext#@nhm.ac.uk::5b5f6386-3222-459c-bd6f-701a5a7b6f18" providerId="AD" clId="Web-{8823A9B9-BA03-6793-3A6A-4112EBFE0312}" dt="2026-03-26T15:28:54.301" v="49" actId="20577"/>
        <pc:sldMkLst>
          <pc:docMk/>
          <pc:sldMk cId="202410950" sldId="313"/>
        </pc:sldMkLst>
        <pc:spChg chg="mod">
          <ac:chgData name="Holly Temple" userId="S::hollytemple_rhs.org.uk#ext#@nhm.ac.uk::5b5f6386-3222-459c-bd6f-701a5a7b6f18" providerId="AD" clId="Web-{8823A9B9-BA03-6793-3A6A-4112EBFE0312}" dt="2026-03-26T15:28:54.301" v="49" actId="20577"/>
          <ac:spMkLst>
            <pc:docMk/>
            <pc:sldMk cId="202410950" sldId="313"/>
            <ac:spMk id="3" creationId="{6A2C160E-FE9F-041A-56F4-4BE5FF732EF4}"/>
          </ac:spMkLst>
        </pc:spChg>
      </pc:sldChg>
      <pc:sldChg chg="modSp">
        <pc:chgData name="Holly Temple" userId="S::hollytemple_rhs.org.uk#ext#@nhm.ac.uk::5b5f6386-3222-459c-bd6f-701a5a7b6f18" providerId="AD" clId="Web-{8823A9B9-BA03-6793-3A6A-4112EBFE0312}" dt="2026-03-26T15:25:06.863" v="31" actId="20577"/>
        <pc:sldMkLst>
          <pc:docMk/>
          <pc:sldMk cId="2978498795" sldId="316"/>
        </pc:sldMkLst>
        <pc:spChg chg="mod">
          <ac:chgData name="Holly Temple" userId="S::hollytemple_rhs.org.uk#ext#@nhm.ac.uk::5b5f6386-3222-459c-bd6f-701a5a7b6f18" providerId="AD" clId="Web-{8823A9B9-BA03-6793-3A6A-4112EBFE0312}" dt="2026-03-26T15:25:06.863" v="31" actId="20577"/>
          <ac:spMkLst>
            <pc:docMk/>
            <pc:sldMk cId="2978498795" sldId="316"/>
            <ac:spMk id="6" creationId="{313EFE7E-9B65-7B99-4D26-33FD615BA713}"/>
          </ac:spMkLst>
        </pc:spChg>
      </pc:sldChg>
      <pc:sldChg chg="modSp modCm">
        <pc:chgData name="Holly Temple" userId="S::hollytemple_rhs.org.uk#ext#@nhm.ac.uk::5b5f6386-3222-459c-bd6f-701a5a7b6f18" providerId="AD" clId="Web-{8823A9B9-BA03-6793-3A6A-4112EBFE0312}" dt="2026-03-26T15:28:22.598" v="45" actId="20577"/>
        <pc:sldMkLst>
          <pc:docMk/>
          <pc:sldMk cId="2738034860" sldId="317"/>
        </pc:sldMkLst>
        <pc:spChg chg="mod">
          <ac:chgData name="Holly Temple" userId="S::hollytemple_rhs.org.uk#ext#@nhm.ac.uk::5b5f6386-3222-459c-bd6f-701a5a7b6f18" providerId="AD" clId="Web-{8823A9B9-BA03-6793-3A6A-4112EBFE0312}" dt="2026-03-26T15:28:22.598" v="45" actId="20577"/>
          <ac:spMkLst>
            <pc:docMk/>
            <pc:sldMk cId="2738034860" sldId="317"/>
            <ac:spMk id="3" creationId="{478CCCF1-D509-56F6-344D-C255AC3ED7C2}"/>
          </ac:spMkLst>
        </pc:spChg>
        <pc:picChg chg="mod">
          <ac:chgData name="Holly Temple" userId="S::hollytemple_rhs.org.uk#ext#@nhm.ac.uk::5b5f6386-3222-459c-bd6f-701a5a7b6f18" providerId="AD" clId="Web-{8823A9B9-BA03-6793-3A6A-4112EBFE0312}" dt="2026-03-26T15:28:00.363" v="44" actId="1076"/>
          <ac:picMkLst>
            <pc:docMk/>
            <pc:sldMk cId="2738034860" sldId="317"/>
            <ac:picMk id="7" creationId="{F5FB14E0-53F0-70F9-6ABA-C25704767358}"/>
          </ac:picMkLst>
        </pc:picChg>
        <pc:extLst>
          <p:ext xmlns:p="http://schemas.openxmlformats.org/presentationml/2006/main" uri="{D6D511B9-2390-475A-947B-AFAB55BFBCF1}">
            <pc226:cmChg xmlns:pc226="http://schemas.microsoft.com/office/powerpoint/2022/06/main/command" chg="mod">
              <pc226:chgData name="Holly Temple" userId="S::hollytemple_rhs.org.uk#ext#@nhm.ac.uk::5b5f6386-3222-459c-bd6f-701a5a7b6f18" providerId="AD" clId="Web-{8823A9B9-BA03-6793-3A6A-4112EBFE0312}" dt="2026-03-26T15:28:22.598" v="45" actId="20577"/>
              <pc2:cmMkLst xmlns:pc2="http://schemas.microsoft.com/office/powerpoint/2019/9/main/command">
                <pc:docMk/>
                <pc:sldMk cId="2738034860" sldId="317"/>
                <pc2:cmMk id="{599C0A90-035C-4CD1-820C-EEA2E5969BB5}"/>
              </pc2:cmMkLst>
            </pc226:cmChg>
          </p:ext>
        </pc:extLst>
      </pc:sldChg>
      <pc:sldChg chg="modSp">
        <pc:chgData name="Holly Temple" userId="S::hollytemple_rhs.org.uk#ext#@nhm.ac.uk::5b5f6386-3222-459c-bd6f-701a5a7b6f18" providerId="AD" clId="Web-{8823A9B9-BA03-6793-3A6A-4112EBFE0312}" dt="2026-03-26T15:19:26.542" v="12" actId="20577"/>
        <pc:sldMkLst>
          <pc:docMk/>
          <pc:sldMk cId="2352949000" sldId="318"/>
        </pc:sldMkLst>
        <pc:spChg chg="mod">
          <ac:chgData name="Holly Temple" userId="S::hollytemple_rhs.org.uk#ext#@nhm.ac.uk::5b5f6386-3222-459c-bd6f-701a5a7b6f18" providerId="AD" clId="Web-{8823A9B9-BA03-6793-3A6A-4112EBFE0312}" dt="2026-03-26T15:19:26.542" v="12" actId="20577"/>
          <ac:spMkLst>
            <pc:docMk/>
            <pc:sldMk cId="2352949000" sldId="318"/>
            <ac:spMk id="6" creationId="{FEEEBB91-EC82-E2D0-E7E6-8A3718CA9605}"/>
          </ac:spMkLst>
        </pc:spChg>
      </pc:sldChg>
      <pc:sldChg chg="modSp">
        <pc:chgData name="Holly Temple" userId="S::hollytemple_rhs.org.uk#ext#@nhm.ac.uk::5b5f6386-3222-459c-bd6f-701a5a7b6f18" providerId="AD" clId="Web-{8823A9B9-BA03-6793-3A6A-4112EBFE0312}" dt="2026-03-26T15:33:26.958" v="56"/>
        <pc:sldMkLst>
          <pc:docMk/>
          <pc:sldMk cId="186253551" sldId="321"/>
        </pc:sldMkLst>
        <pc:spChg chg="mod">
          <ac:chgData name="Holly Temple" userId="S::hollytemple_rhs.org.uk#ext#@nhm.ac.uk::5b5f6386-3222-459c-bd6f-701a5a7b6f18" providerId="AD" clId="Web-{8823A9B9-BA03-6793-3A6A-4112EBFE0312}" dt="2026-03-26T15:33:26.942" v="53"/>
          <ac:spMkLst>
            <pc:docMk/>
            <pc:sldMk cId="186253551" sldId="321"/>
            <ac:spMk id="20" creationId="{AC9E0542-227B-B76C-F5DD-31BA9AC4213A}"/>
          </ac:spMkLst>
        </pc:spChg>
        <pc:spChg chg="mod">
          <ac:chgData name="Holly Temple" userId="S::hollytemple_rhs.org.uk#ext#@nhm.ac.uk::5b5f6386-3222-459c-bd6f-701a5a7b6f18" providerId="AD" clId="Web-{8823A9B9-BA03-6793-3A6A-4112EBFE0312}" dt="2026-03-26T15:33:26.942" v="54"/>
          <ac:spMkLst>
            <pc:docMk/>
            <pc:sldMk cId="186253551" sldId="321"/>
            <ac:spMk id="22" creationId="{C33B79C5-C829-BCAA-DD93-9C5D0242C433}"/>
          </ac:spMkLst>
        </pc:spChg>
        <pc:spChg chg="mod">
          <ac:chgData name="Holly Temple" userId="S::hollytemple_rhs.org.uk#ext#@nhm.ac.uk::5b5f6386-3222-459c-bd6f-701a5a7b6f18" providerId="AD" clId="Web-{8823A9B9-BA03-6793-3A6A-4112EBFE0312}" dt="2026-03-26T15:33:26.942" v="55"/>
          <ac:spMkLst>
            <pc:docMk/>
            <pc:sldMk cId="186253551" sldId="321"/>
            <ac:spMk id="23" creationId="{C8716258-68B7-F46D-2339-F7201EB75E75}"/>
          </ac:spMkLst>
        </pc:spChg>
        <pc:spChg chg="mod">
          <ac:chgData name="Holly Temple" userId="S::hollytemple_rhs.org.uk#ext#@nhm.ac.uk::5b5f6386-3222-459c-bd6f-701a5a7b6f18" providerId="AD" clId="Web-{8823A9B9-BA03-6793-3A6A-4112EBFE0312}" dt="2026-03-26T15:33:26.958" v="56"/>
          <ac:spMkLst>
            <pc:docMk/>
            <pc:sldMk cId="186253551" sldId="321"/>
            <ac:spMk id="24" creationId="{815E281B-CB3C-92A3-89A7-44DAF7CED2CF}"/>
          </ac:spMkLst>
        </pc:spChg>
      </pc:sldChg>
      <pc:sldChg chg="modSp">
        <pc:chgData name="Holly Temple" userId="S::hollytemple_rhs.org.uk#ext#@nhm.ac.uk::5b5f6386-3222-459c-bd6f-701a5a7b6f18" providerId="AD" clId="Web-{8823A9B9-BA03-6793-3A6A-4112EBFE0312}" dt="2026-03-26T15:34:16.354" v="70"/>
        <pc:sldMkLst>
          <pc:docMk/>
          <pc:sldMk cId="3650382890" sldId="322"/>
        </pc:sldMkLst>
        <pc:spChg chg="mod">
          <ac:chgData name="Holly Temple" userId="S::hollytemple_rhs.org.uk#ext#@nhm.ac.uk::5b5f6386-3222-459c-bd6f-701a5a7b6f18" providerId="AD" clId="Web-{8823A9B9-BA03-6793-3A6A-4112EBFE0312}" dt="2026-03-26T15:33:37.912" v="57"/>
          <ac:spMkLst>
            <pc:docMk/>
            <pc:sldMk cId="3650382890" sldId="322"/>
            <ac:spMk id="20" creationId="{30030F53-8D8F-A350-F361-D207A4BB1F09}"/>
          </ac:spMkLst>
        </pc:spChg>
        <pc:spChg chg="mod">
          <ac:chgData name="Holly Temple" userId="S::hollytemple_rhs.org.uk#ext#@nhm.ac.uk::5b5f6386-3222-459c-bd6f-701a5a7b6f18" providerId="AD" clId="Web-{8823A9B9-BA03-6793-3A6A-4112EBFE0312}" dt="2026-03-26T15:33:37.912" v="58"/>
          <ac:spMkLst>
            <pc:docMk/>
            <pc:sldMk cId="3650382890" sldId="322"/>
            <ac:spMk id="22" creationId="{D71481EF-4887-F7A4-5BA1-34E3F2B1B044}"/>
          </ac:spMkLst>
        </pc:spChg>
        <pc:spChg chg="mod">
          <ac:chgData name="Holly Temple" userId="S::hollytemple_rhs.org.uk#ext#@nhm.ac.uk::5b5f6386-3222-459c-bd6f-701a5a7b6f18" providerId="AD" clId="Web-{8823A9B9-BA03-6793-3A6A-4112EBFE0312}" dt="2026-03-26T15:33:37.912" v="59"/>
          <ac:spMkLst>
            <pc:docMk/>
            <pc:sldMk cId="3650382890" sldId="322"/>
            <ac:spMk id="23" creationId="{2EEA971B-D0F5-DF83-BDE7-0AAE4952B700}"/>
          </ac:spMkLst>
        </pc:spChg>
        <pc:spChg chg="mod">
          <ac:chgData name="Holly Temple" userId="S::hollytemple_rhs.org.uk#ext#@nhm.ac.uk::5b5f6386-3222-459c-bd6f-701a5a7b6f18" providerId="AD" clId="Web-{8823A9B9-BA03-6793-3A6A-4112EBFE0312}" dt="2026-03-26T15:33:37.927" v="60"/>
          <ac:spMkLst>
            <pc:docMk/>
            <pc:sldMk cId="3650382890" sldId="322"/>
            <ac:spMk id="24" creationId="{4B53E698-177F-07E2-7066-631C054EF0C7}"/>
          </ac:spMkLst>
        </pc:spChg>
        <pc:cxnChg chg="mod">
          <ac:chgData name="Holly Temple" userId="S::hollytemple_rhs.org.uk#ext#@nhm.ac.uk::5b5f6386-3222-459c-bd6f-701a5a7b6f18" providerId="AD" clId="Web-{8823A9B9-BA03-6793-3A6A-4112EBFE0312}" dt="2026-03-26T15:34:16.354" v="69"/>
          <ac:cxnSpMkLst>
            <pc:docMk/>
            <pc:sldMk cId="3650382890" sldId="322"/>
            <ac:cxnSpMk id="3" creationId="{CE0D9876-1398-9D95-8869-ADBE4FF0CB51}"/>
          </ac:cxnSpMkLst>
        </pc:cxnChg>
        <pc:cxnChg chg="mod">
          <ac:chgData name="Holly Temple" userId="S::hollytemple_rhs.org.uk#ext#@nhm.ac.uk::5b5f6386-3222-459c-bd6f-701a5a7b6f18" providerId="AD" clId="Web-{8823A9B9-BA03-6793-3A6A-4112EBFE0312}" dt="2026-03-26T15:34:16.354" v="70"/>
          <ac:cxnSpMkLst>
            <pc:docMk/>
            <pc:sldMk cId="3650382890" sldId="322"/>
            <ac:cxnSpMk id="4" creationId="{094302EC-4DE7-0EBC-37A6-F4D922E5FF3B}"/>
          </ac:cxnSpMkLst>
        </pc:cxnChg>
      </pc:sldChg>
      <pc:sldChg chg="modSp">
        <pc:chgData name="Holly Temple" userId="S::hollytemple_rhs.org.uk#ext#@nhm.ac.uk::5b5f6386-3222-459c-bd6f-701a5a7b6f18" providerId="AD" clId="Web-{8823A9B9-BA03-6793-3A6A-4112EBFE0312}" dt="2026-03-26T15:21:08.326" v="20" actId="1076"/>
        <pc:sldMkLst>
          <pc:docMk/>
          <pc:sldMk cId="3339586355" sldId="323"/>
        </pc:sldMkLst>
        <pc:spChg chg="mod">
          <ac:chgData name="Holly Temple" userId="S::hollytemple_rhs.org.uk#ext#@nhm.ac.uk::5b5f6386-3222-459c-bd6f-701a5a7b6f18" providerId="AD" clId="Web-{8823A9B9-BA03-6793-3A6A-4112EBFE0312}" dt="2026-03-26T15:21:08.326" v="20" actId="1076"/>
          <ac:spMkLst>
            <pc:docMk/>
            <pc:sldMk cId="3339586355" sldId="323"/>
            <ac:spMk id="2" creationId="{42BB66F2-5C6F-1EAF-0CDC-21E37127FAC1}"/>
          </ac:spMkLst>
        </pc:spChg>
      </pc:sldChg>
      <pc:sldChg chg="modSp modCm">
        <pc:chgData name="Holly Temple" userId="S::hollytemple_rhs.org.uk#ext#@nhm.ac.uk::5b5f6386-3222-459c-bd6f-701a5a7b6f18" providerId="AD" clId="Web-{8823A9B9-BA03-6793-3A6A-4112EBFE0312}" dt="2026-03-26T15:26:22.910" v="36" actId="20577"/>
        <pc:sldMkLst>
          <pc:docMk/>
          <pc:sldMk cId="4206162518" sldId="329"/>
        </pc:sldMkLst>
        <pc:spChg chg="mod">
          <ac:chgData name="Holly Temple" userId="S::hollytemple_rhs.org.uk#ext#@nhm.ac.uk::5b5f6386-3222-459c-bd6f-701a5a7b6f18" providerId="AD" clId="Web-{8823A9B9-BA03-6793-3A6A-4112EBFE0312}" dt="2026-03-26T15:26:22.910" v="36" actId="20577"/>
          <ac:spMkLst>
            <pc:docMk/>
            <pc:sldMk cId="4206162518" sldId="329"/>
            <ac:spMk id="3" creationId="{4F4286E6-8698-0D23-8674-FB14AF2579DC}"/>
          </ac:spMkLst>
        </pc:spChg>
        <pc:extLst>
          <p:ext xmlns:p="http://schemas.openxmlformats.org/presentationml/2006/main" uri="{D6D511B9-2390-475A-947B-AFAB55BFBCF1}">
            <pc226:cmChg xmlns:pc226="http://schemas.microsoft.com/office/powerpoint/2022/06/main/command" chg="mod">
              <pc226:chgData name="Holly Temple" userId="S::hollytemple_rhs.org.uk#ext#@nhm.ac.uk::5b5f6386-3222-459c-bd6f-701a5a7b6f18" providerId="AD" clId="Web-{8823A9B9-BA03-6793-3A6A-4112EBFE0312}" dt="2026-03-26T15:25:58.363" v="34" actId="20577"/>
              <pc2:cmMkLst xmlns:pc2="http://schemas.microsoft.com/office/powerpoint/2019/9/main/command">
                <pc:docMk/>
                <pc:sldMk cId="4206162518" sldId="329"/>
                <pc2:cmMk id="{C5227236-CB6D-4F7D-BE3E-7B22A0E2C9D0}"/>
              </pc2:cmMkLst>
            </pc226:cmChg>
          </p:ext>
        </pc:extLst>
      </pc:sldChg>
      <pc:sldChg chg="modSp">
        <pc:chgData name="Holly Temple" userId="S::hollytemple_rhs.org.uk#ext#@nhm.ac.uk::5b5f6386-3222-459c-bd6f-701a5a7b6f18" providerId="AD" clId="Web-{8823A9B9-BA03-6793-3A6A-4112EBFE0312}" dt="2026-03-26T15:39:14.837" v="73" actId="20577"/>
        <pc:sldMkLst>
          <pc:docMk/>
          <pc:sldMk cId="751099110" sldId="331"/>
        </pc:sldMkLst>
        <pc:spChg chg="mod">
          <ac:chgData name="Holly Temple" userId="S::hollytemple_rhs.org.uk#ext#@nhm.ac.uk::5b5f6386-3222-459c-bd6f-701a5a7b6f18" providerId="AD" clId="Web-{8823A9B9-BA03-6793-3A6A-4112EBFE0312}" dt="2026-03-26T15:22:54.595" v="21" actId="20577"/>
          <ac:spMkLst>
            <pc:docMk/>
            <pc:sldMk cId="751099110" sldId="331"/>
            <ac:spMk id="2" creationId="{ECA60DB5-F4B5-390E-92FC-68F19A690C7C}"/>
          </ac:spMkLst>
        </pc:spChg>
        <pc:spChg chg="mod">
          <ac:chgData name="Holly Temple" userId="S::hollytemple_rhs.org.uk#ext#@nhm.ac.uk::5b5f6386-3222-459c-bd6f-701a5a7b6f18" providerId="AD" clId="Web-{8823A9B9-BA03-6793-3A6A-4112EBFE0312}" dt="2026-03-26T15:39:14.837" v="73" actId="20577"/>
          <ac:spMkLst>
            <pc:docMk/>
            <pc:sldMk cId="751099110" sldId="331"/>
            <ac:spMk id="3" creationId="{5281CA4A-6092-3D10-CFAE-BD0ACD1A55FD}"/>
          </ac:spMkLst>
        </pc:spChg>
      </pc:sldChg>
    </pc:docChg>
  </pc:docChgLst>
  <pc:docChgLst>
    <pc:chgData name="Thomas Lawrence" userId="S::thomas.lawrence@nhm.ac.uk::16e6507e-e926-48d1-82f8-5571f26025bd" providerId="AD" clId="Web-{1AD7EC18-C323-ABC3-5276-4BA52646425A}"/>
    <pc:docChg chg="modSld">
      <pc:chgData name="Thomas Lawrence" userId="S::thomas.lawrence@nhm.ac.uk::16e6507e-e926-48d1-82f8-5571f26025bd" providerId="AD" clId="Web-{1AD7EC18-C323-ABC3-5276-4BA52646425A}" dt="2026-04-14T15:02:20.736" v="9" actId="20577"/>
      <pc:docMkLst>
        <pc:docMk/>
      </pc:docMkLst>
      <pc:sldChg chg="modSp modCm">
        <pc:chgData name="Thomas Lawrence" userId="S::thomas.lawrence@nhm.ac.uk::16e6507e-e926-48d1-82f8-5571f26025bd" providerId="AD" clId="Web-{1AD7EC18-C323-ABC3-5276-4BA52646425A}" dt="2026-04-14T15:02:20.736" v="9" actId="20577"/>
        <pc:sldMkLst>
          <pc:docMk/>
          <pc:sldMk cId="4206162518" sldId="329"/>
        </pc:sldMkLst>
        <pc:spChg chg="mod">
          <ac:chgData name="Thomas Lawrence" userId="S::thomas.lawrence@nhm.ac.uk::16e6507e-e926-48d1-82f8-5571f26025bd" providerId="AD" clId="Web-{1AD7EC18-C323-ABC3-5276-4BA52646425A}" dt="2026-04-14T15:02:20.736" v="9" actId="20577"/>
          <ac:spMkLst>
            <pc:docMk/>
            <pc:sldMk cId="4206162518" sldId="329"/>
            <ac:spMk id="3" creationId="{4F4286E6-8698-0D23-8674-FB14AF2579DC}"/>
          </ac:spMkLst>
        </pc:spChg>
        <pc:extLst>
          <p:ext xmlns:p="http://schemas.openxmlformats.org/presentationml/2006/main" uri="{D6D511B9-2390-475A-947B-AFAB55BFBCF1}">
            <pc226:cmChg xmlns:pc226="http://schemas.microsoft.com/office/powerpoint/2022/06/main/command" chg="mod">
              <pc226:chgData name="Thomas Lawrence" userId="S::thomas.lawrence@nhm.ac.uk::16e6507e-e926-48d1-82f8-5571f26025bd" providerId="AD" clId="Web-{1AD7EC18-C323-ABC3-5276-4BA52646425A}" dt="2026-04-14T15:02:20.736" v="9" actId="20577"/>
              <pc2:cmMkLst xmlns:pc2="http://schemas.microsoft.com/office/powerpoint/2019/9/main/command">
                <pc:docMk/>
                <pc:sldMk cId="4206162518" sldId="329"/>
                <pc2:cmMk id="{C5227236-CB6D-4F7D-BE3E-7B22A0E2C9D0}"/>
              </pc2:cmMkLst>
            </pc226:cmChg>
          </p:ext>
        </pc:extLst>
      </pc:sldChg>
    </pc:docChg>
  </pc:docChgLst>
  <pc:docChgLst>
    <pc:chgData name="Thomas Lawrence" userId="S::thomas.lawrence@nhm.ac.uk::16e6507e-e926-48d1-82f8-5571f26025bd" providerId="AD" clId="Web-{AA0F3129-BE1B-C866-10E8-98A1AD63C492}"/>
    <pc:docChg chg="addSld delSld modSld">
      <pc:chgData name="Thomas Lawrence" userId="S::thomas.lawrence@nhm.ac.uk::16e6507e-e926-48d1-82f8-5571f26025bd" providerId="AD" clId="Web-{AA0F3129-BE1B-C866-10E8-98A1AD63C492}" dt="2026-04-08T10:55:28.050" v="3" actId="1076"/>
      <pc:docMkLst>
        <pc:docMk/>
      </pc:docMkLst>
      <pc:sldChg chg="modSp add">
        <pc:chgData name="Thomas Lawrence" userId="S::thomas.lawrence@nhm.ac.uk::16e6507e-e926-48d1-82f8-5571f26025bd" providerId="AD" clId="Web-{AA0F3129-BE1B-C866-10E8-98A1AD63C492}" dt="2026-04-08T10:55:28.050" v="3" actId="1076"/>
        <pc:sldMkLst>
          <pc:docMk/>
          <pc:sldMk cId="2403812404" sldId="344"/>
        </pc:sldMkLst>
        <pc:picChg chg="mod">
          <ac:chgData name="Thomas Lawrence" userId="S::thomas.lawrence@nhm.ac.uk::16e6507e-e926-48d1-82f8-5571f26025bd" providerId="AD" clId="Web-{AA0F3129-BE1B-C866-10E8-98A1AD63C492}" dt="2026-04-08T10:55:12.159" v="2" actId="1076"/>
          <ac:picMkLst>
            <pc:docMk/>
            <pc:sldMk cId="2403812404" sldId="344"/>
            <ac:picMk id="10" creationId="{CED0D6A7-B939-5233-4E87-91BDC0C5DEF8}"/>
          </ac:picMkLst>
        </pc:picChg>
        <pc:picChg chg="mod">
          <ac:chgData name="Thomas Lawrence" userId="S::thomas.lawrence@nhm.ac.uk::16e6507e-e926-48d1-82f8-5571f26025bd" providerId="AD" clId="Web-{AA0F3129-BE1B-C866-10E8-98A1AD63C492}" dt="2026-04-08T10:55:28.050" v="3" actId="1076"/>
          <ac:picMkLst>
            <pc:docMk/>
            <pc:sldMk cId="2403812404" sldId="344"/>
            <ac:picMk id="12" creationId="{9B1FA6B5-E801-DA66-7D2B-E5A50B36259D}"/>
          </ac:picMkLst>
        </pc:picChg>
      </pc:sldChg>
    </pc:docChg>
  </pc:docChgLst>
  <pc:docChgLst>
    <pc:chgData name="Laura Jacklin" userId="S::l.jacklin@nhm.ac.uk::cb1cfb33-860f-4ea6-bb17-3eebe125278e" providerId="AD" clId="Web-{82381152-DD3F-D0AA-1238-EC0AC1B00333}"/>
    <pc:docChg chg="mod modSld">
      <pc:chgData name="Laura Jacklin" userId="S::l.jacklin@nhm.ac.uk::cb1cfb33-860f-4ea6-bb17-3eebe125278e" providerId="AD" clId="Web-{82381152-DD3F-D0AA-1238-EC0AC1B00333}" dt="2026-03-23T15:08:13.257" v="11"/>
      <pc:docMkLst>
        <pc:docMk/>
      </pc:docMkLst>
      <pc:sldChg chg="modSp">
        <pc:chgData name="Laura Jacklin" userId="S::l.jacklin@nhm.ac.uk::cb1cfb33-860f-4ea6-bb17-3eebe125278e" providerId="AD" clId="Web-{82381152-DD3F-D0AA-1238-EC0AC1B00333}" dt="2026-03-23T15:05:04.957" v="2" actId="20577"/>
        <pc:sldMkLst>
          <pc:docMk/>
          <pc:sldMk cId="631661852" sldId="301"/>
        </pc:sldMkLst>
        <pc:spChg chg="mod">
          <ac:chgData name="Laura Jacklin" userId="S::l.jacklin@nhm.ac.uk::cb1cfb33-860f-4ea6-bb17-3eebe125278e" providerId="AD" clId="Web-{82381152-DD3F-D0AA-1238-EC0AC1B00333}" dt="2026-03-23T15:05:04.957" v="2" actId="20577"/>
          <ac:spMkLst>
            <pc:docMk/>
            <pc:sldMk cId="631661852" sldId="301"/>
            <ac:spMk id="10" creationId="{5F5FA59B-2165-E085-1424-659912707705}"/>
          </ac:spMkLst>
        </pc:spChg>
      </pc:sldChg>
      <pc:sldChg chg="modSp">
        <pc:chgData name="Laura Jacklin" userId="S::l.jacklin@nhm.ac.uk::cb1cfb33-860f-4ea6-bb17-3eebe125278e" providerId="AD" clId="Web-{82381152-DD3F-D0AA-1238-EC0AC1B00333}" dt="2026-03-23T15:07:27.819" v="10" actId="20577"/>
        <pc:sldMkLst>
          <pc:docMk/>
          <pc:sldMk cId="2738034860" sldId="317"/>
        </pc:sldMkLst>
        <pc:spChg chg="mod">
          <ac:chgData name="Laura Jacklin" userId="S::l.jacklin@nhm.ac.uk::cb1cfb33-860f-4ea6-bb17-3eebe125278e" providerId="AD" clId="Web-{82381152-DD3F-D0AA-1238-EC0AC1B00333}" dt="2026-03-23T15:07:27.819" v="10" actId="20577"/>
          <ac:spMkLst>
            <pc:docMk/>
            <pc:sldMk cId="2738034860" sldId="317"/>
            <ac:spMk id="3" creationId="{478CCCF1-D509-56F6-344D-C255AC3ED7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52B60-2843-40F8-987B-E226DEA67B8D}" type="datetimeFigureOut">
              <a:rPr lang="en-GB" smtClean="0"/>
              <a:t>22/04/2026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87AEE-F510-48D6-A235-BF9DDC6FBDD2}" type="slidenum">
              <a:rPr lang="en-GB" smtClean="0"/>
              <a:t>‹#›</a:t>
            </a:fld>
            <a:endParaRPr lang="en-GB"/>
          </a:p>
        </p:txBody>
      </p:sp>
    </p:spTree>
    <p:extLst>
      <p:ext uri="{BB962C8B-B14F-4D97-AF65-F5344CB8AC3E}">
        <p14:creationId xmlns:p14="http://schemas.microsoft.com/office/powerpoint/2010/main" val="406256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1</a:t>
            </a:fld>
            <a:endParaRPr lang="en-GB"/>
          </a:p>
        </p:txBody>
      </p:sp>
    </p:spTree>
    <p:extLst>
      <p:ext uri="{BB962C8B-B14F-4D97-AF65-F5344CB8AC3E}">
        <p14:creationId xmlns:p14="http://schemas.microsoft.com/office/powerpoint/2010/main" val="407889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CB6E9-A445-E6AA-231B-31D983A87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8264A-40A3-FD25-D255-4719DA63D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BE878-EDD6-642A-4B11-A89947487F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226509-3230-0E8A-D624-252977E40B62}"/>
              </a:ext>
            </a:extLst>
          </p:cNvPr>
          <p:cNvSpPr>
            <a:spLocks noGrp="1"/>
          </p:cNvSpPr>
          <p:nvPr>
            <p:ph type="sldNum" sz="quarter" idx="5"/>
          </p:nvPr>
        </p:nvSpPr>
        <p:spPr/>
        <p:txBody>
          <a:bodyPr/>
          <a:lstStyle/>
          <a:p>
            <a:fld id="{C2F87AEE-F510-48D6-A235-BF9DDC6FBDD2}" type="slidenum">
              <a:rPr lang="en-GB" smtClean="0"/>
              <a:t>23</a:t>
            </a:fld>
            <a:endParaRPr lang="en-GB"/>
          </a:p>
        </p:txBody>
      </p:sp>
    </p:spTree>
    <p:extLst>
      <p:ext uri="{BB962C8B-B14F-4D97-AF65-F5344CB8AC3E}">
        <p14:creationId xmlns:p14="http://schemas.microsoft.com/office/powerpoint/2010/main" val="1824283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5</a:t>
            </a:fld>
            <a:endParaRPr lang="en-GB"/>
          </a:p>
        </p:txBody>
      </p:sp>
    </p:spTree>
    <p:extLst>
      <p:ext uri="{BB962C8B-B14F-4D97-AF65-F5344CB8AC3E}">
        <p14:creationId xmlns:p14="http://schemas.microsoft.com/office/powerpoint/2010/main" val="3115585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a:solidFill>
                  <a:schemeClr val="tx1"/>
                </a:solidFill>
                <a:effectLst/>
                <a:latin typeface="+mn-lt"/>
                <a:ea typeface="+mn-ea"/>
                <a:cs typeface="+mn-cs"/>
              </a:rPr>
              <a:t>Calcareous grassland</a:t>
            </a:r>
            <a:r>
              <a:rPr lang="en-GB" sz="1400" kern="1200">
                <a:solidFill>
                  <a:schemeClr val="tx1"/>
                </a:solidFill>
                <a:effectLst/>
                <a:latin typeface="+mn-lt"/>
                <a:ea typeface="+mn-ea"/>
                <a:cs typeface="+mn-cs"/>
              </a:rPr>
              <a:t> forms on top of chalk.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tx1"/>
                </a:solidFill>
                <a:effectLst/>
                <a:latin typeface="+mn-lt"/>
                <a:ea typeface="+mn-ea"/>
                <a:cs typeface="+mn-cs"/>
              </a:rPr>
              <a:t>Soils tend to be thin and quick-draining, but the soil chemistry and structure support a variety of specialist plants.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tx1"/>
                </a:solidFill>
                <a:effectLst/>
                <a:latin typeface="+mn-lt"/>
                <a:ea typeface="+mn-ea"/>
                <a:cs typeface="+mn-cs"/>
              </a:rPr>
              <a:t>Chalk dissolves relatively easily, so mineral nutrients are rapidly replenished.</a:t>
            </a:r>
          </a:p>
          <a:p>
            <a:r>
              <a:rPr lang="en-GB"/>
              <a:t>Home to many snail species, including many which do not live in other habitats because there is not enough available calcium.</a:t>
            </a:r>
          </a:p>
          <a:p>
            <a:r>
              <a:rPr lang="en-GB"/>
              <a:t>Also home to the Adonis blue butterfly, which relies on horseshoe vetch as a food plant. Horseshoe vetch needs chalk or limestone-based soils to grow well.</a:t>
            </a:r>
          </a:p>
        </p:txBody>
      </p:sp>
      <p:sp>
        <p:nvSpPr>
          <p:cNvPr id="4" name="Slide Number Placeholder 3"/>
          <p:cNvSpPr>
            <a:spLocks noGrp="1"/>
          </p:cNvSpPr>
          <p:nvPr>
            <p:ph type="sldNum" sz="quarter" idx="5"/>
          </p:nvPr>
        </p:nvSpPr>
        <p:spPr/>
        <p:txBody>
          <a:bodyPr/>
          <a:lstStyle/>
          <a:p>
            <a:fld id="{C2F87AEE-F510-48D6-A235-BF9DDC6FBDD2}" type="slidenum">
              <a:rPr lang="en-GB" smtClean="0"/>
              <a:t>6</a:t>
            </a:fld>
            <a:endParaRPr lang="en-GB"/>
          </a:p>
        </p:txBody>
      </p:sp>
    </p:spTree>
    <p:extLst>
      <p:ext uri="{BB962C8B-B14F-4D97-AF65-F5344CB8AC3E}">
        <p14:creationId xmlns:p14="http://schemas.microsoft.com/office/powerpoint/2010/main" val="160619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all three plants in the same picture</a:t>
            </a:r>
          </a:p>
        </p:txBody>
      </p:sp>
      <p:sp>
        <p:nvSpPr>
          <p:cNvPr id="4" name="Slide Number Placeholder 3"/>
          <p:cNvSpPr>
            <a:spLocks noGrp="1"/>
          </p:cNvSpPr>
          <p:nvPr>
            <p:ph type="sldNum" sz="quarter" idx="5"/>
          </p:nvPr>
        </p:nvSpPr>
        <p:spPr/>
        <p:txBody>
          <a:bodyPr/>
          <a:lstStyle/>
          <a:p>
            <a:fld id="{C2F87AEE-F510-48D6-A235-BF9DDC6FBDD2}" type="slidenum">
              <a:rPr lang="en-GB" smtClean="0"/>
              <a:t>7</a:t>
            </a:fld>
            <a:endParaRPr lang="en-GB"/>
          </a:p>
        </p:txBody>
      </p:sp>
    </p:spTree>
    <p:extLst>
      <p:ext uri="{BB962C8B-B14F-4D97-AF65-F5344CB8AC3E}">
        <p14:creationId xmlns:p14="http://schemas.microsoft.com/office/powerpoint/2010/main" val="352857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Discuss part 1 of the survey. </a:t>
            </a:r>
          </a:p>
          <a:p>
            <a:endParaRPr lang="en-US">
              <a:latin typeface="Calibri"/>
              <a:ea typeface="Calibri"/>
              <a:cs typeface="Calibri"/>
            </a:endParaRPr>
          </a:p>
          <a:p>
            <a:r>
              <a:rPr lang="en-US">
                <a:latin typeface="Calibri"/>
                <a:ea typeface="Calibri"/>
                <a:cs typeface="Calibri"/>
              </a:rPr>
              <a:t>Part 1 continues on the next slides</a:t>
            </a:r>
          </a:p>
        </p:txBody>
      </p:sp>
      <p:sp>
        <p:nvSpPr>
          <p:cNvPr id="4" name="Slide Number Placeholder 3"/>
          <p:cNvSpPr>
            <a:spLocks noGrp="1"/>
          </p:cNvSpPr>
          <p:nvPr>
            <p:ph type="sldNum" sz="quarter" idx="5"/>
          </p:nvPr>
        </p:nvSpPr>
        <p:spPr/>
        <p:txBody>
          <a:bodyPr/>
          <a:lstStyle/>
          <a:p>
            <a:fld id="{C2F87AEE-F510-48D6-A235-BF9DDC6FBDD2}" type="slidenum">
              <a:rPr lang="en-GB" smtClean="0"/>
              <a:t>14</a:t>
            </a:fld>
            <a:endParaRPr lang="en-GB"/>
          </a:p>
        </p:txBody>
      </p:sp>
    </p:spTree>
    <p:extLst>
      <p:ext uri="{BB962C8B-B14F-4D97-AF65-F5344CB8AC3E}">
        <p14:creationId xmlns:p14="http://schemas.microsoft.com/office/powerpoint/2010/main" val="1436738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photos are not required so if you don't have a camera then you can remove that sentence from the slide. In the survey form it ask you to take a photo only if you have a camera.</a:t>
            </a:r>
          </a:p>
        </p:txBody>
      </p:sp>
      <p:sp>
        <p:nvSpPr>
          <p:cNvPr id="4" name="Slide Number Placeholder 3"/>
          <p:cNvSpPr>
            <a:spLocks noGrp="1"/>
          </p:cNvSpPr>
          <p:nvPr>
            <p:ph type="sldNum" sz="quarter" idx="5"/>
          </p:nvPr>
        </p:nvSpPr>
        <p:spPr/>
        <p:txBody>
          <a:bodyPr/>
          <a:lstStyle/>
          <a:p>
            <a:fld id="{C2F87AEE-F510-48D6-A235-BF9DDC6FBDD2}" type="slidenum">
              <a:rPr lang="en-GB" smtClean="0"/>
              <a:t>15</a:t>
            </a:fld>
            <a:endParaRPr lang="en-GB"/>
          </a:p>
        </p:txBody>
      </p:sp>
    </p:spTree>
    <p:extLst>
      <p:ext uri="{BB962C8B-B14F-4D97-AF65-F5344CB8AC3E}">
        <p14:creationId xmlns:p14="http://schemas.microsoft.com/office/powerpoint/2010/main" val="357301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Remind them that it is not about finding all the indicators</a:t>
            </a:r>
          </a:p>
        </p:txBody>
      </p:sp>
      <p:sp>
        <p:nvSpPr>
          <p:cNvPr id="4" name="Slide Number Placeholder 3"/>
          <p:cNvSpPr>
            <a:spLocks noGrp="1"/>
          </p:cNvSpPr>
          <p:nvPr>
            <p:ph type="sldNum" sz="quarter" idx="5"/>
          </p:nvPr>
        </p:nvSpPr>
        <p:spPr/>
        <p:txBody>
          <a:bodyPr/>
          <a:lstStyle/>
          <a:p>
            <a:fld id="{C2F87AEE-F510-48D6-A235-BF9DDC6FBDD2}" type="slidenum">
              <a:rPr lang="en-GB" smtClean="0"/>
              <a:t>17</a:t>
            </a:fld>
            <a:endParaRPr lang="en-GB"/>
          </a:p>
        </p:txBody>
      </p:sp>
    </p:spTree>
    <p:extLst>
      <p:ext uri="{BB962C8B-B14F-4D97-AF65-F5344CB8AC3E}">
        <p14:creationId xmlns:p14="http://schemas.microsoft.com/office/powerpoint/2010/main" val="1655771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You could discuss for each indicator what features do they notice.</a:t>
            </a:r>
          </a:p>
          <a:p>
            <a:endParaRPr lang="en-US">
              <a:latin typeface="Calibri"/>
              <a:ea typeface="Calibri"/>
              <a:cs typeface="Calibri"/>
            </a:endParaRPr>
          </a:p>
          <a:p>
            <a:r>
              <a:rPr lang="en-US">
                <a:latin typeface="Calibri"/>
                <a:ea typeface="Calibri"/>
                <a:cs typeface="Calibri"/>
              </a:rPr>
              <a:t>If you have given out the survey form already ask them to turn to part 2 and follow along with each plant in the survey form.</a:t>
            </a:r>
          </a:p>
        </p:txBody>
      </p:sp>
      <p:sp>
        <p:nvSpPr>
          <p:cNvPr id="4" name="Slide Number Placeholder 3"/>
          <p:cNvSpPr>
            <a:spLocks noGrp="1"/>
          </p:cNvSpPr>
          <p:nvPr>
            <p:ph type="sldNum" sz="quarter" idx="5"/>
          </p:nvPr>
        </p:nvSpPr>
        <p:spPr/>
        <p:txBody>
          <a:bodyPr/>
          <a:lstStyle/>
          <a:p>
            <a:fld id="{C2F87AEE-F510-48D6-A235-BF9DDC6FBDD2}" type="slidenum">
              <a:rPr lang="en-GB" smtClean="0"/>
              <a:t>18</a:t>
            </a:fld>
            <a:endParaRPr lang="en-GB"/>
          </a:p>
        </p:txBody>
      </p:sp>
    </p:spTree>
    <p:extLst>
      <p:ext uri="{BB962C8B-B14F-4D97-AF65-F5344CB8AC3E}">
        <p14:creationId xmlns:p14="http://schemas.microsoft.com/office/powerpoint/2010/main" val="252321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22</a:t>
            </a:fld>
            <a:endParaRPr lang="en-GB"/>
          </a:p>
        </p:txBody>
      </p:sp>
    </p:spTree>
    <p:extLst>
      <p:ext uri="{BB962C8B-B14F-4D97-AF65-F5344CB8AC3E}">
        <p14:creationId xmlns:p14="http://schemas.microsoft.com/office/powerpoint/2010/main" val="195904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0469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6" y="1678488"/>
            <a:ext cx="10992178" cy="39173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A green and black triangle pattern&#10;&#10;AI-generated content may be incorrect.">
            <a:extLst>
              <a:ext uri="{FF2B5EF4-FFF2-40B4-BE49-F238E27FC236}">
                <a16:creationId xmlns:a16="http://schemas.microsoft.com/office/drawing/2014/main" id="{C93C0CCD-DF48-B19A-0972-EF7DD962C1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44632" y="6383177"/>
            <a:ext cx="880722" cy="474823"/>
          </a:xfrm>
          <a:prstGeom prst="rect">
            <a:avLst/>
          </a:prstGeom>
        </p:spPr>
      </p:pic>
      <p:pic>
        <p:nvPicPr>
          <p:cNvPr id="10" name="Picture 9" descr="A blue bird with black background&#10;&#10;AI-generated content may be incorrect.">
            <a:extLst>
              <a:ext uri="{FF2B5EF4-FFF2-40B4-BE49-F238E27FC236}">
                <a16:creationId xmlns:a16="http://schemas.microsoft.com/office/drawing/2014/main" id="{79A03CC0-5FB1-DCB2-7B8B-B35E58ECEB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6974" y="365126"/>
            <a:ext cx="446841" cy="526000"/>
          </a:xfrm>
          <a:prstGeom prst="rect">
            <a:avLst/>
          </a:prstGeom>
        </p:spPr>
      </p:pic>
      <p:pic>
        <p:nvPicPr>
          <p:cNvPr id="11" name="Content Placeholder 7" descr="A group of yellow mushrooms&#10;&#10;AI-generated content may be incorrect.">
            <a:extLst>
              <a:ext uri="{FF2B5EF4-FFF2-40B4-BE49-F238E27FC236}">
                <a16:creationId xmlns:a16="http://schemas.microsoft.com/office/drawing/2014/main" id="{C9715387-9418-2B6A-28CA-DD4DFA8837B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80258" y="6256744"/>
            <a:ext cx="803557" cy="601256"/>
          </a:xfrm>
          <a:prstGeom prst="rect">
            <a:avLst/>
          </a:prstGeom>
        </p:spPr>
      </p:pic>
    </p:spTree>
    <p:extLst>
      <p:ext uri="{BB962C8B-B14F-4D97-AF65-F5344CB8AC3E}">
        <p14:creationId xmlns:p14="http://schemas.microsoft.com/office/powerpoint/2010/main" val="886617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2059676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1515" y="2234912"/>
            <a:ext cx="7675880" cy="4320000"/>
          </a:xfrm>
          <a:prstGeom prst="rect">
            <a:avLst/>
          </a:prstGeom>
        </p:spPr>
      </p:pic>
    </p:spTree>
    <p:extLst>
      <p:ext uri="{BB962C8B-B14F-4D97-AF65-F5344CB8AC3E}">
        <p14:creationId xmlns:p14="http://schemas.microsoft.com/office/powerpoint/2010/main" val="2324429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p:spTree>
      <p:nvGrpSpPr>
        <p:cNvPr id="1" name=""/>
        <p:cNvGrpSpPr/>
        <p:nvPr/>
      </p:nvGrpSpPr>
      <p:grpSpPr>
        <a:xfrm>
          <a:off x="0" y="0"/>
          <a:ext cx="0" cy="0"/>
          <a:chOff x="0" y="0"/>
          <a:chExt cx="0" cy="0"/>
        </a:xfrm>
      </p:grpSpPr>
      <p:pic>
        <p:nvPicPr>
          <p:cNvPr id="5" name="Picture 4" descr="A black background with a black border&#10;&#10;AI-generated content may be incorrect.">
            <a:extLst>
              <a:ext uri="{FF2B5EF4-FFF2-40B4-BE49-F238E27FC236}">
                <a16:creationId xmlns:a16="http://schemas.microsoft.com/office/drawing/2014/main" id="{9A0FD74B-965C-37A2-46ED-1B804CAA37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01169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F70DFF-F38A-E617-4C09-5B575A35E7A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632863" y="0"/>
            <a:ext cx="5559137"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6" y="1678488"/>
            <a:ext cx="10992178" cy="39173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661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235" y="2596551"/>
            <a:ext cx="7675880" cy="4320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96177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7193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73" r:id="rId3"/>
    <p:sldLayoutId id="2147483650" r:id="rId4"/>
    <p:sldLayoutId id="2147483652" r:id="rId5"/>
    <p:sldLayoutId id="2147483660" r:id="rId6"/>
    <p:sldLayoutId id="2147483662" r:id="rId7"/>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415344530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2" r:id="rId6"/>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9.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0.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225182" y="1714837"/>
            <a:ext cx="7741636" cy="2432092"/>
          </a:xfrm>
        </p:spPr>
        <p:txBody>
          <a:bodyPr>
            <a:normAutofit/>
          </a:bodyPr>
          <a:lstStyle/>
          <a:p>
            <a:r>
              <a:rPr lang="en-US">
                <a:latin typeface="Work Sans"/>
              </a:rPr>
              <a:t>The Grassland Plant Survey</a:t>
            </a:r>
            <a:endParaRPr lang="en-US"/>
          </a:p>
        </p:txBody>
      </p:sp>
    </p:spTree>
    <p:extLst>
      <p:ext uri="{BB962C8B-B14F-4D97-AF65-F5344CB8AC3E}">
        <p14:creationId xmlns:p14="http://schemas.microsoft.com/office/powerpoint/2010/main" val="333958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1E1C4-D109-1764-7B5D-BF5939C7A8F3}"/>
              </a:ext>
            </a:extLst>
          </p:cNvPr>
          <p:cNvSpPr>
            <a:spLocks noGrp="1"/>
          </p:cNvSpPr>
          <p:nvPr>
            <p:ph type="title"/>
          </p:nvPr>
        </p:nvSpPr>
        <p:spPr>
          <a:xfrm>
            <a:off x="1109230" y="2168169"/>
            <a:ext cx="10802655" cy="824848"/>
          </a:xfrm>
        </p:spPr>
        <p:txBody>
          <a:bodyPr/>
          <a:lstStyle/>
          <a:p>
            <a:r>
              <a:rPr lang="en-GB" sz="3600">
                <a:latin typeface="Work Sans"/>
              </a:rPr>
              <a:t>What types of grassland do we have here?</a:t>
            </a:r>
            <a:endParaRPr lang="en-US">
              <a:latin typeface="Work Sans"/>
            </a:endParaRPr>
          </a:p>
        </p:txBody>
      </p:sp>
      <p:sp>
        <p:nvSpPr>
          <p:cNvPr id="3" name="Subtitle 2">
            <a:extLst>
              <a:ext uri="{FF2B5EF4-FFF2-40B4-BE49-F238E27FC236}">
                <a16:creationId xmlns:a16="http://schemas.microsoft.com/office/drawing/2014/main" id="{8AB81544-9DA1-B718-5196-3742435EB622}"/>
              </a:ext>
            </a:extLst>
          </p:cNvPr>
          <p:cNvSpPr>
            <a:spLocks noGrp="1"/>
          </p:cNvSpPr>
          <p:nvPr>
            <p:ph idx="1"/>
          </p:nvPr>
        </p:nvSpPr>
        <p:spPr>
          <a:xfrm>
            <a:off x="1452668" y="3427868"/>
            <a:ext cx="8949347" cy="1547067"/>
          </a:xfrm>
        </p:spPr>
        <p:txBody>
          <a:bodyPr vert="horz" lIns="91440" tIns="45720" rIns="91440" bIns="45720" rtlCol="0" anchor="t">
            <a:normAutofit/>
          </a:bodyPr>
          <a:lstStyle/>
          <a:p>
            <a:pPr marL="0" indent="0" algn="ctr">
              <a:buNone/>
            </a:pPr>
            <a:r>
              <a:rPr lang="en-GB" sz="3200">
                <a:latin typeface="Work Sans"/>
              </a:rPr>
              <a:t>We need to survey what plants are growing in the grass.</a:t>
            </a:r>
            <a:endParaRPr lang="en-US">
              <a:latin typeface="Work Sans"/>
            </a:endParaRPr>
          </a:p>
        </p:txBody>
      </p:sp>
    </p:spTree>
    <p:extLst>
      <p:ext uri="{BB962C8B-B14F-4D97-AF65-F5344CB8AC3E}">
        <p14:creationId xmlns:p14="http://schemas.microsoft.com/office/powerpoint/2010/main" val="2087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0DB5-F4B5-390E-92FC-68F19A690C7C}"/>
              </a:ext>
            </a:extLst>
          </p:cNvPr>
          <p:cNvSpPr>
            <a:spLocks noGrp="1"/>
          </p:cNvSpPr>
          <p:nvPr>
            <p:ph type="title"/>
          </p:nvPr>
        </p:nvSpPr>
        <p:spPr/>
        <p:txBody>
          <a:bodyPr/>
          <a:lstStyle/>
          <a:p>
            <a:r>
              <a:rPr lang="en-US">
                <a:latin typeface="Work Sans"/>
              </a:rPr>
              <a:t>Why are we looking at grass at school?</a:t>
            </a:r>
            <a:endParaRPr lang="en-US"/>
          </a:p>
        </p:txBody>
      </p:sp>
      <p:sp>
        <p:nvSpPr>
          <p:cNvPr id="3" name="Subtitle 2">
            <a:extLst>
              <a:ext uri="{FF2B5EF4-FFF2-40B4-BE49-F238E27FC236}">
                <a16:creationId xmlns:a16="http://schemas.microsoft.com/office/drawing/2014/main" id="{5281CA4A-6092-3D10-CFAE-BD0ACD1A55FD}"/>
              </a:ext>
            </a:extLst>
          </p:cNvPr>
          <p:cNvSpPr>
            <a:spLocks noGrp="1"/>
          </p:cNvSpPr>
          <p:nvPr>
            <p:ph idx="1"/>
          </p:nvPr>
        </p:nvSpPr>
        <p:spPr>
          <a:xfrm>
            <a:off x="551146" y="1713124"/>
            <a:ext cx="11239737" cy="4463839"/>
          </a:xfrm>
        </p:spPr>
        <p:txBody>
          <a:bodyPr vert="horz" lIns="91440" tIns="45720" rIns="91440" bIns="45720" rtlCol="0" anchor="t">
            <a:normAutofit/>
          </a:bodyPr>
          <a:lstStyle/>
          <a:p>
            <a:pPr marL="0" indent="0">
              <a:buNone/>
            </a:pPr>
            <a:r>
              <a:rPr lang="en-US">
                <a:latin typeface="Work Sans"/>
              </a:rPr>
              <a:t>Dr Victoria Burton, a researcher working on Nature Park, says,</a:t>
            </a:r>
            <a:endParaRPr lang="en-US"/>
          </a:p>
          <a:p>
            <a:pPr marL="0" indent="0">
              <a:buNone/>
            </a:pPr>
            <a:endParaRPr lang="en-US"/>
          </a:p>
          <a:p>
            <a:pPr marL="0" indent="0">
              <a:buNone/>
            </a:pPr>
            <a:r>
              <a:rPr lang="en-US">
                <a:solidFill>
                  <a:srgbClr val="132F1D"/>
                </a:solidFill>
                <a:latin typeface="Work Sans"/>
              </a:rPr>
              <a:t>"Grasslands are the largest green habitat on most school grounds, but they don’t all support the same variety of plants. A playing field or lawn might have just one species per square </a:t>
            </a:r>
            <a:r>
              <a:rPr lang="en-US" err="1">
                <a:solidFill>
                  <a:srgbClr val="132F1D"/>
                </a:solidFill>
                <a:latin typeface="Work Sans"/>
              </a:rPr>
              <a:t>metre</a:t>
            </a:r>
            <a:r>
              <a:rPr lang="en-US">
                <a:solidFill>
                  <a:srgbClr val="132F1D"/>
                </a:solidFill>
                <a:latin typeface="Work Sans"/>
              </a:rPr>
              <a:t>, while a meadow can have more than fifteen. By looking closely, you can uncover what’s growing in your own grasslands and spot how it’s changing over time."</a:t>
            </a:r>
            <a:endParaRPr lang="en-US">
              <a:latin typeface="Work Sans"/>
            </a:endParaRPr>
          </a:p>
          <a:p>
            <a:pPr marL="0" indent="0">
              <a:buNone/>
            </a:pPr>
            <a:endParaRPr lang="en-US">
              <a:solidFill>
                <a:srgbClr val="132F1D"/>
              </a:solidFill>
            </a:endParaRPr>
          </a:p>
          <a:p>
            <a:pPr marL="0" indent="0">
              <a:buNone/>
            </a:pPr>
            <a:endParaRPr lang="en-US" sz="1200">
              <a:solidFill>
                <a:srgbClr val="000000"/>
              </a:solidFill>
              <a:highlight>
                <a:srgbClr val="FFFFFF"/>
              </a:highlight>
            </a:endParaRPr>
          </a:p>
        </p:txBody>
      </p:sp>
    </p:spTree>
    <p:extLst>
      <p:ext uri="{BB962C8B-B14F-4D97-AF65-F5344CB8AC3E}">
        <p14:creationId xmlns:p14="http://schemas.microsoft.com/office/powerpoint/2010/main" val="751099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6230-FF73-3931-063A-BD8765CFBEC2}"/>
              </a:ext>
            </a:extLst>
          </p:cNvPr>
          <p:cNvSpPr>
            <a:spLocks noGrp="1"/>
          </p:cNvSpPr>
          <p:nvPr>
            <p:ph type="title"/>
          </p:nvPr>
        </p:nvSpPr>
        <p:spPr/>
        <p:txBody>
          <a:bodyPr/>
          <a:lstStyle/>
          <a:p>
            <a:r>
              <a:rPr lang="en-GB" dirty="0">
                <a:latin typeface="Work Sans"/>
              </a:rPr>
              <a:t>A team effort</a:t>
            </a:r>
            <a:endParaRPr lang="en-GB" dirty="0"/>
          </a:p>
        </p:txBody>
      </p:sp>
      <p:sp>
        <p:nvSpPr>
          <p:cNvPr id="3" name="Content Placeholder 2">
            <a:extLst>
              <a:ext uri="{FF2B5EF4-FFF2-40B4-BE49-F238E27FC236}">
                <a16:creationId xmlns:a16="http://schemas.microsoft.com/office/drawing/2014/main" id="{4D776749-8BFA-7709-C8C1-90245282515D}"/>
              </a:ext>
            </a:extLst>
          </p:cNvPr>
          <p:cNvSpPr>
            <a:spLocks noGrp="1"/>
          </p:cNvSpPr>
          <p:nvPr>
            <p:ph idx="1"/>
          </p:nvPr>
        </p:nvSpPr>
        <p:spPr>
          <a:xfrm>
            <a:off x="551146" y="1672967"/>
            <a:ext cx="11107214" cy="4884996"/>
          </a:xfrm>
        </p:spPr>
        <p:txBody>
          <a:bodyPr vert="horz" lIns="91440" tIns="45720" rIns="91440" bIns="45720" rtlCol="0" anchor="t">
            <a:normAutofit/>
          </a:bodyPr>
          <a:lstStyle/>
          <a:p>
            <a:r>
              <a:rPr lang="en-GB">
                <a:latin typeface="Work Sans"/>
              </a:rPr>
              <a:t>schools up and down the country can all get involved in the same survey that we are doing</a:t>
            </a:r>
            <a:endParaRPr lang="en-GB"/>
          </a:p>
          <a:p>
            <a:endParaRPr lang="en-GB" dirty="0"/>
          </a:p>
          <a:p>
            <a:r>
              <a:rPr lang="en-GB">
                <a:latin typeface="Work Sans"/>
              </a:rPr>
              <a:t>everyone is working together to learn about the state of grassy areas in schools across the country</a:t>
            </a:r>
            <a:endParaRPr lang="en-GB" dirty="0"/>
          </a:p>
          <a:p>
            <a:endParaRPr lang="en-GB" dirty="0"/>
          </a:p>
          <a:p>
            <a:r>
              <a:rPr lang="en-GB">
                <a:latin typeface="Work Sans"/>
              </a:rPr>
              <a:t>this means we can learn how much biodiversity grassy areas in schools are supporting</a:t>
            </a:r>
          </a:p>
          <a:p>
            <a:endParaRPr lang="en-GB" dirty="0"/>
          </a:p>
          <a:p>
            <a:r>
              <a:rPr lang="en-GB">
                <a:latin typeface="Work Sans"/>
              </a:rPr>
              <a:t>we are all community scientists by getting involved!!</a:t>
            </a:r>
            <a:endParaRPr lang="en-GB" dirty="0"/>
          </a:p>
          <a:p>
            <a:endParaRPr lang="en-GB" dirty="0"/>
          </a:p>
          <a:p>
            <a:endParaRPr lang="en-GB" dirty="0"/>
          </a:p>
        </p:txBody>
      </p:sp>
    </p:spTree>
    <p:extLst>
      <p:ext uri="{BB962C8B-B14F-4D97-AF65-F5344CB8AC3E}">
        <p14:creationId xmlns:p14="http://schemas.microsoft.com/office/powerpoint/2010/main" val="600669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215A-D78C-5297-3BD3-0579DB6DBA3F}"/>
              </a:ext>
            </a:extLst>
          </p:cNvPr>
          <p:cNvSpPr>
            <a:spLocks noGrp="1"/>
          </p:cNvSpPr>
          <p:nvPr>
            <p:ph type="title"/>
          </p:nvPr>
        </p:nvSpPr>
        <p:spPr/>
        <p:txBody>
          <a:bodyPr/>
          <a:lstStyle/>
          <a:p>
            <a:r>
              <a:rPr lang="en-GB"/>
              <a:t>Equipment</a:t>
            </a:r>
          </a:p>
        </p:txBody>
      </p:sp>
      <p:pic>
        <p:nvPicPr>
          <p:cNvPr id="7" name="Content Placeholder 6" descr="A black pencil with a yellow tip&#10;&#10;AI-generated content may be incorrect.">
            <a:extLst>
              <a:ext uri="{FF2B5EF4-FFF2-40B4-BE49-F238E27FC236}">
                <a16:creationId xmlns:a16="http://schemas.microsoft.com/office/drawing/2014/main" id="{25603A41-1620-5E61-F4B8-F55B7CC9977E}"/>
              </a:ext>
            </a:extLst>
          </p:cNvPr>
          <p:cNvPicPr>
            <a:picLocks noGrp="1" noChangeAspect="1"/>
          </p:cNvPicPr>
          <p:nvPr>
            <p:ph idx="1"/>
          </p:nvPr>
        </p:nvPicPr>
        <p:blipFill>
          <a:blip r:embed="rId2"/>
          <a:srcRect l="8767" t="173" r="8849" b="447"/>
          <a:stretch>
            <a:fillRect/>
          </a:stretch>
        </p:blipFill>
        <p:spPr>
          <a:xfrm>
            <a:off x="2848183" y="1992265"/>
            <a:ext cx="775240" cy="2921927"/>
          </a:xfrm>
          <a:prstGeom prst="rect">
            <a:avLst/>
          </a:prstGeom>
        </p:spPr>
      </p:pic>
      <p:sp>
        <p:nvSpPr>
          <p:cNvPr id="6" name="TextBox 5">
            <a:extLst>
              <a:ext uri="{FF2B5EF4-FFF2-40B4-BE49-F238E27FC236}">
                <a16:creationId xmlns:a16="http://schemas.microsoft.com/office/drawing/2014/main" id="{9980E24B-00B1-8915-6CEA-75F302C378B9}"/>
              </a:ext>
            </a:extLst>
          </p:cNvPr>
          <p:cNvSpPr txBox="1"/>
          <p:nvPr/>
        </p:nvSpPr>
        <p:spPr>
          <a:xfrm>
            <a:off x="443760" y="1527377"/>
            <a:ext cx="9197837" cy="461665"/>
          </a:xfrm>
          <a:prstGeom prst="rect">
            <a:avLst/>
          </a:prstGeom>
          <a:noFill/>
        </p:spPr>
        <p:txBody>
          <a:bodyPr wrap="square" lIns="91440" tIns="45720" rIns="91440" bIns="45720" rtlCol="0" anchor="t">
            <a:spAutoFit/>
          </a:bodyPr>
          <a:lstStyle/>
          <a:p>
            <a:r>
              <a:rPr lang="en-GB" sz="2400">
                <a:latin typeface="Work Sans"/>
              </a:rPr>
              <a:t>  clipboard       pencil      survey form        blank </a:t>
            </a:r>
            <a:r>
              <a:rPr lang="en-GB" sz="2400" dirty="0">
                <a:latin typeface="Work Sans"/>
              </a:rPr>
              <a:t>paper    </a:t>
            </a:r>
            <a:endParaRPr lang="en-GB" sz="2400" dirty="0">
              <a:latin typeface="Work Sans" pitchFamily="2" charset="0"/>
            </a:endParaRPr>
          </a:p>
        </p:txBody>
      </p:sp>
      <p:sp>
        <p:nvSpPr>
          <p:cNvPr id="5" name="TextBox 4">
            <a:extLst>
              <a:ext uri="{FF2B5EF4-FFF2-40B4-BE49-F238E27FC236}">
                <a16:creationId xmlns:a16="http://schemas.microsoft.com/office/drawing/2014/main" id="{1098627A-B48E-D1A7-ED79-D5D9B24AB7B3}"/>
              </a:ext>
            </a:extLst>
          </p:cNvPr>
          <p:cNvSpPr txBox="1"/>
          <p:nvPr/>
        </p:nvSpPr>
        <p:spPr>
          <a:xfrm>
            <a:off x="9550911" y="931170"/>
            <a:ext cx="33601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Work Sans"/>
                <a:ea typeface="Calibri"/>
                <a:cs typeface="Calibri"/>
              </a:rPr>
              <a:t>tools for making 50cm x 50cm quadrat</a:t>
            </a:r>
            <a:endParaRPr lang="en-US" sz="2400" dirty="0">
              <a:latin typeface="Work Sans"/>
              <a:ea typeface="Calibri"/>
              <a:cs typeface="Calibri"/>
            </a:endParaRPr>
          </a:p>
        </p:txBody>
      </p:sp>
      <p:pic>
        <p:nvPicPr>
          <p:cNvPr id="10" name="Picture 9" descr="A blue rectangular object with a white background&#10;&#10;AI-generated content may be incorrect.">
            <a:extLst>
              <a:ext uri="{FF2B5EF4-FFF2-40B4-BE49-F238E27FC236}">
                <a16:creationId xmlns:a16="http://schemas.microsoft.com/office/drawing/2014/main" id="{CED0D6A7-B939-5233-4E87-91BDC0C5DEF8}"/>
              </a:ext>
            </a:extLst>
          </p:cNvPr>
          <p:cNvPicPr>
            <a:picLocks noChangeAspect="1"/>
          </p:cNvPicPr>
          <p:nvPr/>
        </p:nvPicPr>
        <p:blipFill>
          <a:blip r:embed="rId3"/>
          <a:srcRect l="-160" r="4072" b="-287"/>
          <a:stretch>
            <a:fillRect/>
          </a:stretch>
        </p:blipFill>
        <p:spPr>
          <a:xfrm>
            <a:off x="140050" y="1894066"/>
            <a:ext cx="2538057" cy="3746011"/>
          </a:xfrm>
          <a:prstGeom prst="rect">
            <a:avLst/>
          </a:prstGeom>
        </p:spPr>
      </p:pic>
      <p:pic>
        <p:nvPicPr>
          <p:cNvPr id="11" name="Picture 10" descr="A group of bamboo sticks&#10;&#10;AI-generated content may be incorrect.">
            <a:extLst>
              <a:ext uri="{FF2B5EF4-FFF2-40B4-BE49-F238E27FC236}">
                <a16:creationId xmlns:a16="http://schemas.microsoft.com/office/drawing/2014/main" id="{B3BCF8F2-B13C-92F1-034D-3D5A1C770D8F}"/>
              </a:ext>
            </a:extLst>
          </p:cNvPr>
          <p:cNvPicPr>
            <a:picLocks noChangeAspect="1"/>
          </p:cNvPicPr>
          <p:nvPr/>
        </p:nvPicPr>
        <p:blipFill>
          <a:blip r:embed="rId4"/>
          <a:srcRect t="83" r="2542" b="1659"/>
          <a:stretch>
            <a:fillRect/>
          </a:stretch>
        </p:blipFill>
        <p:spPr>
          <a:xfrm>
            <a:off x="10370981" y="1992589"/>
            <a:ext cx="1237888" cy="4454163"/>
          </a:xfrm>
          <a:prstGeom prst="rect">
            <a:avLst/>
          </a:prstGeom>
        </p:spPr>
      </p:pic>
      <p:pic>
        <p:nvPicPr>
          <p:cNvPr id="12" name="Picture 11" descr="A piece of paper with holes&#10;&#10;AI-generated content may be incorrect.">
            <a:extLst>
              <a:ext uri="{FF2B5EF4-FFF2-40B4-BE49-F238E27FC236}">
                <a16:creationId xmlns:a16="http://schemas.microsoft.com/office/drawing/2014/main" id="{9B1FA6B5-E801-DA66-7D2B-E5A50B36259D}"/>
              </a:ext>
            </a:extLst>
          </p:cNvPr>
          <p:cNvPicPr>
            <a:picLocks noChangeAspect="1"/>
          </p:cNvPicPr>
          <p:nvPr/>
        </p:nvPicPr>
        <p:blipFill>
          <a:blip r:embed="rId5"/>
          <a:srcRect t="-1037" r="3604" b="2252"/>
          <a:stretch>
            <a:fillRect/>
          </a:stretch>
        </p:blipFill>
        <p:spPr>
          <a:xfrm rot="10800000">
            <a:off x="6537638" y="1988171"/>
            <a:ext cx="3012315" cy="3956901"/>
          </a:xfrm>
          <a:prstGeom prst="rect">
            <a:avLst/>
          </a:prstGeom>
        </p:spPr>
      </p:pic>
      <p:pic>
        <p:nvPicPr>
          <p:cNvPr id="8" name="Picture 7">
            <a:extLst>
              <a:ext uri="{FF2B5EF4-FFF2-40B4-BE49-F238E27FC236}">
                <a16:creationId xmlns:a16="http://schemas.microsoft.com/office/drawing/2014/main" id="{87A53B04-8AAC-6833-4DB3-2EC8201C3107}"/>
              </a:ext>
            </a:extLst>
          </p:cNvPr>
          <p:cNvPicPr>
            <a:picLocks noChangeAspect="1"/>
          </p:cNvPicPr>
          <p:nvPr/>
        </p:nvPicPr>
        <p:blipFill>
          <a:blip r:embed="rId6"/>
          <a:stretch>
            <a:fillRect/>
          </a:stretch>
        </p:blipFill>
        <p:spPr>
          <a:xfrm>
            <a:off x="4076250" y="2184362"/>
            <a:ext cx="2318341" cy="3322813"/>
          </a:xfrm>
          <a:prstGeom prst="rect">
            <a:avLst/>
          </a:prstGeom>
        </p:spPr>
      </p:pic>
    </p:spTree>
    <p:extLst>
      <p:ext uri="{BB962C8B-B14F-4D97-AF65-F5344CB8AC3E}">
        <p14:creationId xmlns:p14="http://schemas.microsoft.com/office/powerpoint/2010/main" val="2403812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D89B1-4958-E826-AAA7-EC36C9907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19182-EFA6-CF57-F61F-ED4396CD65F1}"/>
              </a:ext>
            </a:extLst>
          </p:cNvPr>
          <p:cNvSpPr>
            <a:spLocks noGrp="1"/>
          </p:cNvSpPr>
          <p:nvPr>
            <p:ph type="title"/>
          </p:nvPr>
        </p:nvSpPr>
        <p:spPr/>
        <p:txBody>
          <a:bodyPr/>
          <a:lstStyle/>
          <a:p>
            <a:r>
              <a:rPr lang="en-GB">
                <a:latin typeface="Work Sans"/>
              </a:rPr>
              <a:t>Part 1 of the survey</a:t>
            </a:r>
            <a:endParaRPr lang="en-GB"/>
          </a:p>
        </p:txBody>
      </p:sp>
      <p:sp>
        <p:nvSpPr>
          <p:cNvPr id="6" name="TextBox 5">
            <a:extLst>
              <a:ext uri="{FF2B5EF4-FFF2-40B4-BE49-F238E27FC236}">
                <a16:creationId xmlns:a16="http://schemas.microsoft.com/office/drawing/2014/main" id="{313EFE7E-9B65-7B99-4D26-33FD615BA713}"/>
              </a:ext>
            </a:extLst>
          </p:cNvPr>
          <p:cNvSpPr txBox="1"/>
          <p:nvPr/>
        </p:nvSpPr>
        <p:spPr>
          <a:xfrm>
            <a:off x="551490" y="1470353"/>
            <a:ext cx="5424941" cy="3539430"/>
          </a:xfrm>
          <a:prstGeom prst="rect">
            <a:avLst/>
          </a:prstGeom>
          <a:noFill/>
        </p:spPr>
        <p:txBody>
          <a:bodyPr wrap="square" lIns="91440" tIns="45720" rIns="91440" bIns="45720" rtlCol="0" anchor="t">
            <a:spAutoFit/>
          </a:bodyPr>
          <a:lstStyle/>
          <a:p>
            <a:r>
              <a:rPr lang="en-GB" sz="2800">
                <a:latin typeface="Work Sans"/>
              </a:rPr>
              <a:t>You will write down:</a:t>
            </a:r>
            <a:endParaRPr lang="en-US">
              <a:latin typeface="Calibri" panose="020F0502020204030204"/>
              <a:ea typeface="Calibri" panose="020F0502020204030204"/>
              <a:cs typeface="Calibri" panose="020F0502020204030204"/>
            </a:endParaRPr>
          </a:p>
          <a:p>
            <a:endParaRPr lang="en-GB" sz="2800">
              <a:latin typeface="Work Sans"/>
            </a:endParaRPr>
          </a:p>
          <a:p>
            <a:pPr marL="457200" indent="-457200">
              <a:buFont typeface="Arial"/>
              <a:buChar char="•"/>
            </a:pPr>
            <a:r>
              <a:rPr lang="en-GB" sz="2800">
                <a:latin typeface="Work Sans"/>
              </a:rPr>
              <a:t>your class and year group</a:t>
            </a:r>
          </a:p>
          <a:p>
            <a:pPr marL="457200" indent="-457200">
              <a:buFont typeface="Arial"/>
              <a:buChar char="•"/>
            </a:pPr>
            <a:endParaRPr lang="en-GB" sz="2800">
              <a:latin typeface="Work Sans"/>
            </a:endParaRPr>
          </a:p>
          <a:p>
            <a:pPr marL="457200" indent="-457200">
              <a:buFont typeface="Arial"/>
              <a:buChar char="•"/>
            </a:pPr>
            <a:r>
              <a:rPr lang="en-GB" sz="2800">
                <a:latin typeface="Work Sans"/>
              </a:rPr>
              <a:t>where in school you are doing the survey</a:t>
            </a:r>
          </a:p>
          <a:p>
            <a:pPr marL="457200" indent="-457200">
              <a:buFont typeface="Arial"/>
              <a:buChar char="•"/>
            </a:pPr>
            <a:endParaRPr lang="en-GB" sz="2800">
              <a:latin typeface="Work Sans"/>
            </a:endParaRPr>
          </a:p>
          <a:p>
            <a:pPr marL="457200" indent="-457200">
              <a:buFont typeface="Arial"/>
              <a:buChar char="•"/>
            </a:pPr>
            <a:r>
              <a:rPr lang="en-GB" sz="2800">
                <a:latin typeface="Work Sans"/>
              </a:rPr>
              <a:t>the date and time</a:t>
            </a:r>
          </a:p>
        </p:txBody>
      </p:sp>
      <p:sp>
        <p:nvSpPr>
          <p:cNvPr id="4" name="Content Placeholder 3">
            <a:extLst>
              <a:ext uri="{FF2B5EF4-FFF2-40B4-BE49-F238E27FC236}">
                <a16:creationId xmlns:a16="http://schemas.microsoft.com/office/drawing/2014/main" id="{A364D831-E0FD-55B8-5BE1-32C50BB11B8A}"/>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36D9499D-5B04-8E6E-6C44-066BCC8F7AC5}"/>
              </a:ext>
            </a:extLst>
          </p:cNvPr>
          <p:cNvPicPr>
            <a:picLocks noChangeAspect="1"/>
          </p:cNvPicPr>
          <p:nvPr/>
        </p:nvPicPr>
        <p:blipFill>
          <a:blip r:embed="rId3"/>
          <a:srcRect r="1662"/>
          <a:stretch>
            <a:fillRect/>
          </a:stretch>
        </p:blipFill>
        <p:spPr>
          <a:xfrm>
            <a:off x="6215569" y="2154849"/>
            <a:ext cx="5334747" cy="2784483"/>
          </a:xfrm>
          <a:prstGeom prst="rect">
            <a:avLst/>
          </a:prstGeom>
        </p:spPr>
      </p:pic>
    </p:spTree>
    <p:extLst>
      <p:ext uri="{BB962C8B-B14F-4D97-AF65-F5344CB8AC3E}">
        <p14:creationId xmlns:p14="http://schemas.microsoft.com/office/powerpoint/2010/main" val="2978498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7EDA-C319-D81B-9810-58F975C27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A68C36-1634-3DC6-CB10-DCF8FDA4779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3B75804-152C-5856-AE19-B8C2BA03B22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p:blipFill>
        <p:spPr>
          <a:xfrm>
            <a:off x="6294916" y="1402680"/>
            <a:ext cx="5224272" cy="3919728"/>
          </a:xfrm>
        </p:spPr>
      </p:pic>
      <p:sp>
        <p:nvSpPr>
          <p:cNvPr id="4" name="Content Placeholder 3">
            <a:extLst>
              <a:ext uri="{FF2B5EF4-FFF2-40B4-BE49-F238E27FC236}">
                <a16:creationId xmlns:a16="http://schemas.microsoft.com/office/drawing/2014/main" id="{3C03C95E-B561-635E-D8A7-101C4AB2721D}"/>
              </a:ext>
            </a:extLst>
          </p:cNvPr>
          <p:cNvSpPr>
            <a:spLocks noGrp="1"/>
          </p:cNvSpPr>
          <p:nvPr>
            <p:ph sz="quarter" idx="4"/>
          </p:nvPr>
        </p:nvSpPr>
        <p:spPr/>
        <p:txBody>
          <a:bodyPr/>
          <a:lstStyle/>
          <a:p>
            <a:endParaRPr lang="en-US"/>
          </a:p>
        </p:txBody>
      </p:sp>
      <p:sp>
        <p:nvSpPr>
          <p:cNvPr id="3" name="TextBox 2">
            <a:extLst>
              <a:ext uri="{FF2B5EF4-FFF2-40B4-BE49-F238E27FC236}">
                <a16:creationId xmlns:a16="http://schemas.microsoft.com/office/drawing/2014/main" id="{6A2C160E-FE9F-041A-56F4-4BE5FF732EF4}"/>
              </a:ext>
            </a:extLst>
          </p:cNvPr>
          <p:cNvSpPr txBox="1"/>
          <p:nvPr/>
        </p:nvSpPr>
        <p:spPr>
          <a:xfrm>
            <a:off x="639847" y="1146377"/>
            <a:ext cx="4718086" cy="3970318"/>
          </a:xfrm>
          <a:prstGeom prst="rect">
            <a:avLst/>
          </a:prstGeom>
          <a:noFill/>
        </p:spPr>
        <p:txBody>
          <a:bodyPr wrap="square" lIns="91440" tIns="45720" rIns="91440" bIns="45720" rtlCol="0" anchor="t">
            <a:spAutoFit/>
          </a:bodyPr>
          <a:lstStyle/>
          <a:p>
            <a:r>
              <a:rPr lang="en-GB" sz="2800">
                <a:latin typeface="Work Sans"/>
              </a:rPr>
              <a:t>You will then:</a:t>
            </a:r>
            <a:endParaRPr lang="en-US">
              <a:ea typeface="Calibri" panose="020F0502020204030204"/>
              <a:cs typeface="Calibri" panose="020F0502020204030204"/>
            </a:endParaRPr>
          </a:p>
          <a:p>
            <a:endParaRPr lang="en-GB" sz="2800">
              <a:latin typeface="Work Sans"/>
            </a:endParaRPr>
          </a:p>
          <a:p>
            <a:pPr marL="457200" indent="-457200">
              <a:buFont typeface="Arial"/>
              <a:buChar char="•"/>
            </a:pPr>
            <a:r>
              <a:rPr lang="en-GB" sz="2800">
                <a:latin typeface="Work Sans"/>
              </a:rPr>
              <a:t>take a photo of your quadrat from above and from the side</a:t>
            </a:r>
          </a:p>
          <a:p>
            <a:pPr marL="457200" indent="-457200">
              <a:buFont typeface="Arial"/>
              <a:buChar char="•"/>
            </a:pPr>
            <a:endParaRPr lang="en-GB" sz="2800">
              <a:latin typeface="Work Sans"/>
            </a:endParaRPr>
          </a:p>
          <a:p>
            <a:pPr marL="457200" indent="-457200">
              <a:buFont typeface="Arial"/>
              <a:buChar char="•"/>
            </a:pPr>
            <a:r>
              <a:rPr lang="en-GB" sz="2800">
                <a:latin typeface="Work Sans"/>
              </a:rPr>
              <a:t>measure the height of the tallest plant in your quadrat </a:t>
            </a:r>
          </a:p>
        </p:txBody>
      </p:sp>
    </p:spTree>
    <p:extLst>
      <p:ext uri="{BB962C8B-B14F-4D97-AF65-F5344CB8AC3E}">
        <p14:creationId xmlns:p14="http://schemas.microsoft.com/office/powerpoint/2010/main" val="202410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D0ABD-0C3D-6F16-065D-4C409D348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18F7D-9600-A7C8-AC85-2E698DBC461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1F65E13-B540-BCDB-85E3-FCBB5D2616C6}"/>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p:blipFill>
        <p:spPr>
          <a:xfrm>
            <a:off x="6622591" y="1468200"/>
            <a:ext cx="5224725" cy="3920068"/>
          </a:xfrm>
        </p:spPr>
      </p:pic>
      <p:sp>
        <p:nvSpPr>
          <p:cNvPr id="4" name="Content Placeholder 3">
            <a:extLst>
              <a:ext uri="{FF2B5EF4-FFF2-40B4-BE49-F238E27FC236}">
                <a16:creationId xmlns:a16="http://schemas.microsoft.com/office/drawing/2014/main" id="{DD50D04E-F974-EDEB-1E05-6D112521A56D}"/>
              </a:ext>
            </a:extLst>
          </p:cNvPr>
          <p:cNvSpPr>
            <a:spLocks noGrp="1"/>
          </p:cNvSpPr>
          <p:nvPr>
            <p:ph idx="10"/>
          </p:nvPr>
        </p:nvSpPr>
        <p:spPr>
          <a:xfrm>
            <a:off x="6779905" y="5552882"/>
            <a:ext cx="5407656" cy="548954"/>
          </a:xfrm>
        </p:spPr>
        <p:txBody>
          <a:bodyPr vert="horz" lIns="91440" tIns="45720" rIns="91440" bIns="45720" rtlCol="0" anchor="t">
            <a:normAutofit/>
          </a:bodyPr>
          <a:lstStyle/>
          <a:p>
            <a:pPr marL="0" indent="0">
              <a:buNone/>
            </a:pPr>
            <a:r>
              <a:rPr lang="en-GB" sz="2800">
                <a:latin typeface="Work Sans"/>
              </a:rPr>
              <a:t>Dead leaves do not count!</a:t>
            </a:r>
            <a:endParaRPr lang="en-US">
              <a:latin typeface="Work Sans"/>
            </a:endParaRPr>
          </a:p>
        </p:txBody>
      </p:sp>
      <p:sp>
        <p:nvSpPr>
          <p:cNvPr id="3" name="TextBox 2">
            <a:extLst>
              <a:ext uri="{FF2B5EF4-FFF2-40B4-BE49-F238E27FC236}">
                <a16:creationId xmlns:a16="http://schemas.microsoft.com/office/drawing/2014/main" id="{4F4286E6-8698-0D23-8674-FB14AF2579DC}"/>
              </a:ext>
            </a:extLst>
          </p:cNvPr>
          <p:cNvSpPr txBox="1"/>
          <p:nvPr/>
        </p:nvSpPr>
        <p:spPr>
          <a:xfrm>
            <a:off x="512231" y="468726"/>
            <a:ext cx="6109843" cy="5262979"/>
          </a:xfrm>
          <a:prstGeom prst="rect">
            <a:avLst/>
          </a:prstGeom>
          <a:noFill/>
        </p:spPr>
        <p:txBody>
          <a:bodyPr wrap="square" lIns="91440" tIns="45720" rIns="91440" bIns="45720" rtlCol="0" anchor="t">
            <a:spAutoFit/>
          </a:bodyPr>
          <a:lstStyle/>
          <a:p>
            <a:r>
              <a:rPr lang="en-GB" sz="2800">
                <a:latin typeface="Work Sans"/>
              </a:rPr>
              <a:t>You will then:</a:t>
            </a:r>
            <a:endParaRPr lang="en-US"/>
          </a:p>
          <a:p>
            <a:endParaRPr lang="en-GB" sz="2800">
              <a:latin typeface="Work Sans"/>
            </a:endParaRPr>
          </a:p>
          <a:p>
            <a:pPr marL="457200" indent="-457200">
              <a:buFont typeface="Arial"/>
              <a:buChar char="•"/>
            </a:pPr>
            <a:r>
              <a:rPr lang="en-GB" sz="2800" dirty="0">
                <a:latin typeface="Work Sans"/>
              </a:rPr>
              <a:t>count how many different types of plant are </a:t>
            </a:r>
            <a:r>
              <a:rPr lang="en-GB" sz="2800" b="1" dirty="0">
                <a:latin typeface="Work Sans"/>
              </a:rPr>
              <a:t>living </a:t>
            </a:r>
            <a:r>
              <a:rPr lang="en-GB" sz="2800" dirty="0">
                <a:latin typeface="Work Sans"/>
              </a:rPr>
              <a:t>inside </a:t>
            </a:r>
            <a:r>
              <a:rPr lang="en-GB" sz="2800">
                <a:latin typeface="Work Sans"/>
              </a:rPr>
              <a:t>your</a:t>
            </a:r>
            <a:r>
              <a:rPr lang="en-GB" sz="2800" dirty="0">
                <a:latin typeface="Work Sans"/>
              </a:rPr>
              <a:t> quadrat</a:t>
            </a:r>
            <a:endParaRPr lang="en-GB" dirty="0">
              <a:ea typeface="Calibri"/>
              <a:cs typeface="Calibri"/>
            </a:endParaRPr>
          </a:p>
          <a:p>
            <a:pPr marL="457200" indent="-457200">
              <a:buFont typeface="Arial"/>
              <a:buChar char="•"/>
            </a:pPr>
            <a:endParaRPr lang="en-GB" sz="2800">
              <a:latin typeface="Work Sans" pitchFamily="2" charset="0"/>
            </a:endParaRPr>
          </a:p>
          <a:p>
            <a:pPr marL="457200" indent="-457200">
              <a:buFont typeface="Arial"/>
              <a:buChar char="•"/>
            </a:pPr>
            <a:r>
              <a:rPr lang="en-GB" sz="2800">
                <a:latin typeface="Work Sans"/>
              </a:rPr>
              <a:t>pick a leaf from each type of </a:t>
            </a:r>
            <a:r>
              <a:rPr lang="en-GB" sz="2800" b="1">
                <a:latin typeface="Work Sans"/>
              </a:rPr>
              <a:t>living</a:t>
            </a:r>
            <a:r>
              <a:rPr lang="en-GB" sz="2800">
                <a:latin typeface="Work Sans"/>
              </a:rPr>
              <a:t> plant. Put them on a piece of paper and take a photo.</a:t>
            </a:r>
          </a:p>
          <a:p>
            <a:endParaRPr lang="en-GB" sz="2800">
              <a:latin typeface="Work Sans" pitchFamily="2" charset="0"/>
            </a:endParaRPr>
          </a:p>
          <a:p>
            <a:endParaRPr lang="en-GB" sz="2800" dirty="0">
              <a:latin typeface="Work Sans"/>
            </a:endParaRPr>
          </a:p>
        </p:txBody>
      </p:sp>
    </p:spTree>
    <p:extLst>
      <p:ext uri="{BB962C8B-B14F-4D97-AF65-F5344CB8AC3E}">
        <p14:creationId xmlns:p14="http://schemas.microsoft.com/office/powerpoint/2010/main" val="4206162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plant&#10;&#10;AI-generated content may be incorrect.">
            <a:extLst>
              <a:ext uri="{FF2B5EF4-FFF2-40B4-BE49-F238E27FC236}">
                <a16:creationId xmlns:a16="http://schemas.microsoft.com/office/drawing/2014/main" id="{F5FB14E0-53F0-70F9-6ABA-C25704767358}"/>
              </a:ext>
            </a:extLst>
          </p:cNvPr>
          <p:cNvPicPr>
            <a:picLocks noChangeAspect="1"/>
          </p:cNvPicPr>
          <p:nvPr/>
        </p:nvPicPr>
        <p:blipFill>
          <a:blip r:embed="rId3"/>
          <a:stretch>
            <a:fillRect/>
          </a:stretch>
        </p:blipFill>
        <p:spPr>
          <a:xfrm>
            <a:off x="5957052" y="136379"/>
            <a:ext cx="2850357" cy="4014788"/>
          </a:xfrm>
          <a:prstGeom prst="rect">
            <a:avLst/>
          </a:prstGeom>
        </p:spPr>
      </p:pic>
      <p:sp>
        <p:nvSpPr>
          <p:cNvPr id="2" name="Title 1">
            <a:extLst>
              <a:ext uri="{FF2B5EF4-FFF2-40B4-BE49-F238E27FC236}">
                <a16:creationId xmlns:a16="http://schemas.microsoft.com/office/drawing/2014/main" id="{6B2BF892-A236-B1C5-6AC6-1A13C151AE56}"/>
              </a:ext>
            </a:extLst>
          </p:cNvPr>
          <p:cNvSpPr>
            <a:spLocks noGrp="1"/>
          </p:cNvSpPr>
          <p:nvPr>
            <p:ph type="title"/>
          </p:nvPr>
        </p:nvSpPr>
        <p:spPr/>
        <p:txBody>
          <a:bodyPr/>
          <a:lstStyle/>
          <a:p>
            <a:r>
              <a:rPr lang="en-US">
                <a:latin typeface="Work Sans"/>
              </a:rPr>
              <a:t>Part 2</a:t>
            </a:r>
            <a:endParaRPr lang="en-US"/>
          </a:p>
        </p:txBody>
      </p:sp>
      <p:sp>
        <p:nvSpPr>
          <p:cNvPr id="3" name="Content Placeholder 2">
            <a:extLst>
              <a:ext uri="{FF2B5EF4-FFF2-40B4-BE49-F238E27FC236}">
                <a16:creationId xmlns:a16="http://schemas.microsoft.com/office/drawing/2014/main" id="{478CCCF1-D509-56F6-344D-C255AC3ED7C2}"/>
              </a:ext>
            </a:extLst>
          </p:cNvPr>
          <p:cNvSpPr>
            <a:spLocks noGrp="1"/>
          </p:cNvSpPr>
          <p:nvPr>
            <p:ph idx="1"/>
          </p:nvPr>
        </p:nvSpPr>
        <p:spPr>
          <a:xfrm>
            <a:off x="551145" y="1192385"/>
            <a:ext cx="5544855" cy="4498475"/>
          </a:xfrm>
        </p:spPr>
        <p:txBody>
          <a:bodyPr vert="horz" lIns="91440" tIns="45720" rIns="91440" bIns="45720" rtlCol="0" anchor="t">
            <a:noAutofit/>
          </a:bodyPr>
          <a:lstStyle/>
          <a:p>
            <a:pPr marL="0" indent="0">
              <a:buNone/>
            </a:pPr>
            <a:r>
              <a:rPr lang="en-US">
                <a:latin typeface="Work Sans"/>
              </a:rPr>
              <a:t>You will:</a:t>
            </a:r>
            <a:endParaRPr lang="en-US"/>
          </a:p>
          <a:p>
            <a:r>
              <a:rPr lang="en-US">
                <a:latin typeface="Work Sans"/>
              </a:rPr>
              <a:t>look for different indicator plants inside your quadrat</a:t>
            </a:r>
            <a:endParaRPr lang="en-US"/>
          </a:p>
          <a:p>
            <a:pPr marL="0" indent="0">
              <a:buNone/>
            </a:pPr>
            <a:endParaRPr lang="en-US">
              <a:latin typeface="Work Sans"/>
            </a:endParaRPr>
          </a:p>
          <a:p>
            <a:r>
              <a:rPr lang="en-US">
                <a:latin typeface="Work Sans"/>
              </a:rPr>
              <a:t>for each indicator, write whether you find them in your quadrat or not</a:t>
            </a:r>
            <a:endParaRPr lang="en-US"/>
          </a:p>
          <a:p>
            <a:endParaRPr lang="en-US">
              <a:latin typeface="Work Sans"/>
            </a:endParaRPr>
          </a:p>
          <a:p>
            <a:r>
              <a:rPr lang="en-US">
                <a:latin typeface="Work Sans"/>
              </a:rPr>
              <a:t>for each one you find write the percentage of the space inside the quadrat that it covers</a:t>
            </a:r>
          </a:p>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20A62E64-BD88-09DA-45DA-5A4D08A124CB}"/>
              </a:ext>
            </a:extLst>
          </p:cNvPr>
          <p:cNvPicPr>
            <a:picLocks noChangeAspect="1"/>
          </p:cNvPicPr>
          <p:nvPr/>
        </p:nvPicPr>
        <p:blipFill>
          <a:blip r:embed="rId4"/>
          <a:stretch>
            <a:fillRect/>
          </a:stretch>
        </p:blipFill>
        <p:spPr>
          <a:xfrm>
            <a:off x="7667004" y="3555532"/>
            <a:ext cx="4220196" cy="2982151"/>
          </a:xfrm>
          <a:prstGeom prst="rect">
            <a:avLst/>
          </a:prstGeom>
        </p:spPr>
      </p:pic>
    </p:spTree>
    <p:extLst>
      <p:ext uri="{BB962C8B-B14F-4D97-AF65-F5344CB8AC3E}">
        <p14:creationId xmlns:p14="http://schemas.microsoft.com/office/powerpoint/2010/main" val="2738034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ED23-972E-72AD-DE6A-7E7289E84D13}"/>
              </a:ext>
            </a:extLst>
          </p:cNvPr>
          <p:cNvSpPr>
            <a:spLocks noGrp="1"/>
          </p:cNvSpPr>
          <p:nvPr>
            <p:ph type="title"/>
          </p:nvPr>
        </p:nvSpPr>
        <p:spPr/>
        <p:txBody>
          <a:bodyPr>
            <a:normAutofit/>
          </a:bodyPr>
          <a:lstStyle/>
          <a:p>
            <a:r>
              <a:rPr lang="en-US">
                <a:latin typeface="Work Sans"/>
              </a:rPr>
              <a:t>What indicator plants are we looking for?</a:t>
            </a:r>
            <a:endParaRPr lang="en-US"/>
          </a:p>
        </p:txBody>
      </p:sp>
      <p:sp>
        <p:nvSpPr>
          <p:cNvPr id="3" name="Content Placeholder 2">
            <a:extLst>
              <a:ext uri="{FF2B5EF4-FFF2-40B4-BE49-F238E27FC236}">
                <a16:creationId xmlns:a16="http://schemas.microsoft.com/office/drawing/2014/main" id="{A04F3F07-2324-4043-4E36-42180B4E1386}"/>
              </a:ext>
            </a:extLst>
          </p:cNvPr>
          <p:cNvSpPr>
            <a:spLocks noGrp="1"/>
          </p:cNvSpPr>
          <p:nvPr>
            <p:ph idx="1"/>
          </p:nvPr>
        </p:nvSpPr>
        <p:spPr>
          <a:xfrm>
            <a:off x="781184" y="1462828"/>
            <a:ext cx="5386192" cy="4498475"/>
          </a:xfrm>
        </p:spPr>
        <p:txBody>
          <a:bodyPr vert="horz" lIns="91440" tIns="45720" rIns="91440" bIns="45720" rtlCol="0" anchor="t">
            <a:normAutofit/>
          </a:bodyPr>
          <a:lstStyle/>
          <a:p>
            <a:pPr marL="0" indent="0">
              <a:buNone/>
            </a:pPr>
            <a:r>
              <a:rPr lang="en-US" sz="3200">
                <a:latin typeface="Work Sans"/>
              </a:rPr>
              <a:t>      Grass </a:t>
            </a:r>
          </a:p>
        </p:txBody>
      </p:sp>
      <p:pic>
        <p:nvPicPr>
          <p:cNvPr id="8" name="Content Placeholder 7" descr="A drawing of a plant with roots&#10;&#10;AI-generated content may be incorrect.">
            <a:extLst>
              <a:ext uri="{FF2B5EF4-FFF2-40B4-BE49-F238E27FC236}">
                <a16:creationId xmlns:a16="http://schemas.microsoft.com/office/drawing/2014/main" id="{D8ADD852-95FE-C37B-9EDC-A21DC3C55DB2}"/>
              </a:ext>
            </a:extLst>
          </p:cNvPr>
          <p:cNvPicPr>
            <a:picLocks noGrp="1" noChangeAspect="1"/>
          </p:cNvPicPr>
          <p:nvPr>
            <p:ph idx="10"/>
          </p:nvPr>
        </p:nvPicPr>
        <p:blipFill>
          <a:blip r:embed="rId3"/>
          <a:srcRect t="84" r="5418" b="2335"/>
          <a:stretch>
            <a:fillRect/>
          </a:stretch>
        </p:blipFill>
        <p:spPr>
          <a:xfrm>
            <a:off x="780667" y="2076187"/>
            <a:ext cx="2711963" cy="3608299"/>
          </a:xfrm>
          <a:prstGeom prst="rect">
            <a:avLst/>
          </a:prstGeom>
        </p:spPr>
      </p:pic>
      <p:sp>
        <p:nvSpPr>
          <p:cNvPr id="7" name="TextBox 6">
            <a:extLst>
              <a:ext uri="{FF2B5EF4-FFF2-40B4-BE49-F238E27FC236}">
                <a16:creationId xmlns:a16="http://schemas.microsoft.com/office/drawing/2014/main" id="{E2882B73-475A-FE6A-B1C8-A8D4D3B6F804}"/>
              </a:ext>
            </a:extLst>
          </p:cNvPr>
          <p:cNvSpPr txBox="1"/>
          <p:nvPr/>
        </p:nvSpPr>
        <p:spPr>
          <a:xfrm>
            <a:off x="5327105" y="1503638"/>
            <a:ext cx="60493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Work Sans"/>
                <a:ea typeface="Calibri"/>
                <a:cs typeface="Calibri"/>
              </a:rPr>
              <a:t>Clovers and their relatives</a:t>
            </a:r>
          </a:p>
        </p:txBody>
      </p:sp>
      <p:pic>
        <p:nvPicPr>
          <p:cNvPr id="9" name="Picture 8" descr="A black and white drawing of clovers&#10;&#10;AI-generated content may be incorrect.">
            <a:extLst>
              <a:ext uri="{FF2B5EF4-FFF2-40B4-BE49-F238E27FC236}">
                <a16:creationId xmlns:a16="http://schemas.microsoft.com/office/drawing/2014/main" id="{5C93AE41-6CCC-3931-FF15-B62618B25389}"/>
              </a:ext>
            </a:extLst>
          </p:cNvPr>
          <p:cNvPicPr>
            <a:picLocks noChangeAspect="1"/>
          </p:cNvPicPr>
          <p:nvPr/>
        </p:nvPicPr>
        <p:blipFill>
          <a:blip r:embed="rId4"/>
          <a:srcRect l="86" r="3284" b="6668"/>
          <a:stretch>
            <a:fillRect/>
          </a:stretch>
        </p:blipFill>
        <p:spPr>
          <a:xfrm>
            <a:off x="6641923" y="2076552"/>
            <a:ext cx="3733491" cy="3255054"/>
          </a:xfrm>
          <a:prstGeom prst="rect">
            <a:avLst/>
          </a:prstGeom>
        </p:spPr>
      </p:pic>
    </p:spTree>
    <p:extLst>
      <p:ext uri="{BB962C8B-B14F-4D97-AF65-F5344CB8AC3E}">
        <p14:creationId xmlns:p14="http://schemas.microsoft.com/office/powerpoint/2010/main" val="3457949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64F43-0054-F911-3C45-8B2C313201AF}"/>
              </a:ext>
            </a:extLst>
          </p:cNvPr>
          <p:cNvSpPr>
            <a:spLocks noGrp="1"/>
          </p:cNvSpPr>
          <p:nvPr>
            <p:ph type="title"/>
          </p:nvPr>
        </p:nvSpPr>
        <p:spPr/>
        <p:txBody>
          <a:bodyPr/>
          <a:lstStyle/>
          <a:p>
            <a:endParaRPr lang="en-US"/>
          </a:p>
        </p:txBody>
      </p:sp>
      <p:pic>
        <p:nvPicPr>
          <p:cNvPr id="10" name="Content Placeholder 9" descr="A drawing of a plant&#10;&#10;AI-generated content may be incorrect.">
            <a:extLst>
              <a:ext uri="{FF2B5EF4-FFF2-40B4-BE49-F238E27FC236}">
                <a16:creationId xmlns:a16="http://schemas.microsoft.com/office/drawing/2014/main" id="{96A0C1FC-4418-AC4C-C860-408F43695352}"/>
              </a:ext>
            </a:extLst>
          </p:cNvPr>
          <p:cNvPicPr>
            <a:picLocks noGrp="1" noChangeAspect="1"/>
          </p:cNvPicPr>
          <p:nvPr>
            <p:ph idx="10"/>
          </p:nvPr>
        </p:nvPicPr>
        <p:blipFill>
          <a:blip r:embed="rId2"/>
          <a:srcRect r="2622"/>
          <a:stretch>
            <a:fillRect/>
          </a:stretch>
        </p:blipFill>
        <p:spPr>
          <a:xfrm>
            <a:off x="7256513" y="2385541"/>
            <a:ext cx="4379611" cy="3627004"/>
          </a:xfrm>
          <a:prstGeom prst="rect">
            <a:avLst/>
          </a:prstGeom>
        </p:spPr>
      </p:pic>
      <p:sp>
        <p:nvSpPr>
          <p:cNvPr id="6" name="TextBox 5">
            <a:extLst>
              <a:ext uri="{FF2B5EF4-FFF2-40B4-BE49-F238E27FC236}">
                <a16:creationId xmlns:a16="http://schemas.microsoft.com/office/drawing/2014/main" id="{A540A901-C46B-37F5-7C1B-061741578CE6}"/>
              </a:ext>
            </a:extLst>
          </p:cNvPr>
          <p:cNvSpPr txBox="1"/>
          <p:nvPr/>
        </p:nvSpPr>
        <p:spPr>
          <a:xfrm>
            <a:off x="1411063" y="1416836"/>
            <a:ext cx="35471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Work Sans"/>
                <a:ea typeface="Calibri"/>
                <a:cs typeface="Calibri"/>
              </a:rPr>
              <a:t>Greater plantain</a:t>
            </a:r>
            <a:endParaRPr lang="en-US" sz="3200">
              <a:latin typeface="Work Sans"/>
            </a:endParaRPr>
          </a:p>
        </p:txBody>
      </p:sp>
      <p:sp>
        <p:nvSpPr>
          <p:cNvPr id="7" name="TextBox 6">
            <a:extLst>
              <a:ext uri="{FF2B5EF4-FFF2-40B4-BE49-F238E27FC236}">
                <a16:creationId xmlns:a16="http://schemas.microsoft.com/office/drawing/2014/main" id="{DA2A12F1-0E7A-0CF3-ADE6-031372A475D9}"/>
              </a:ext>
            </a:extLst>
          </p:cNvPr>
          <p:cNvSpPr txBox="1"/>
          <p:nvPr/>
        </p:nvSpPr>
        <p:spPr>
          <a:xfrm>
            <a:off x="8826179" y="1419668"/>
            <a:ext cx="3729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latin typeface="Work Sans"/>
                <a:ea typeface="Calibri"/>
                <a:cs typeface="Calibri"/>
              </a:rPr>
              <a:t>Dock</a:t>
            </a:r>
            <a:endParaRPr lang="en-US">
              <a:latin typeface="Work Sans"/>
            </a:endParaRPr>
          </a:p>
        </p:txBody>
      </p:sp>
      <p:pic>
        <p:nvPicPr>
          <p:cNvPr id="11" name="Content Placeholder 10" descr="A black and white drawing of a flower&#10;&#10;AI-generated content may be incorrect.">
            <a:extLst>
              <a:ext uri="{FF2B5EF4-FFF2-40B4-BE49-F238E27FC236}">
                <a16:creationId xmlns:a16="http://schemas.microsoft.com/office/drawing/2014/main" id="{2555C026-8F15-BFE5-8B8E-1DE90CA2A1ED}"/>
              </a:ext>
            </a:extLst>
          </p:cNvPr>
          <p:cNvPicPr>
            <a:picLocks noGrp="1" noChangeAspect="1"/>
          </p:cNvPicPr>
          <p:nvPr>
            <p:ph idx="1"/>
          </p:nvPr>
        </p:nvPicPr>
        <p:blipFill>
          <a:blip r:embed="rId3"/>
          <a:srcRect r="604" b="2349"/>
          <a:stretch>
            <a:fillRect/>
          </a:stretch>
        </p:blipFill>
        <p:spPr>
          <a:xfrm>
            <a:off x="1529742" y="2208463"/>
            <a:ext cx="3408296" cy="3357758"/>
          </a:xfrm>
          <a:prstGeom prst="rect">
            <a:avLst/>
          </a:prstGeom>
        </p:spPr>
      </p:pic>
    </p:spTree>
    <p:extLst>
      <p:ext uri="{BB962C8B-B14F-4D97-AF65-F5344CB8AC3E}">
        <p14:creationId xmlns:p14="http://schemas.microsoft.com/office/powerpoint/2010/main" val="3259302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96A9-90D3-0CE4-D8F5-E91AE66BBB0D}"/>
              </a:ext>
            </a:extLst>
          </p:cNvPr>
          <p:cNvSpPr>
            <a:spLocks noGrp="1"/>
          </p:cNvSpPr>
          <p:nvPr>
            <p:ph type="title"/>
          </p:nvPr>
        </p:nvSpPr>
        <p:spPr/>
        <p:txBody>
          <a:bodyPr/>
          <a:lstStyle/>
          <a:p>
            <a:r>
              <a:rPr lang="en-GB">
                <a:latin typeface="Work Sans"/>
              </a:rPr>
              <a:t>Key vocabulary</a:t>
            </a:r>
            <a:endParaRPr lang="en-US">
              <a:latin typeface="Work Sans"/>
            </a:endParaRPr>
          </a:p>
        </p:txBody>
      </p:sp>
      <p:sp>
        <p:nvSpPr>
          <p:cNvPr id="3" name="Content Placeholder 2">
            <a:extLst>
              <a:ext uri="{FF2B5EF4-FFF2-40B4-BE49-F238E27FC236}">
                <a16:creationId xmlns:a16="http://schemas.microsoft.com/office/drawing/2014/main" id="{FB1B455C-47A8-8DD8-5771-A7FEFFFCFC70}"/>
              </a:ext>
            </a:extLst>
          </p:cNvPr>
          <p:cNvSpPr>
            <a:spLocks noGrp="1"/>
          </p:cNvSpPr>
          <p:nvPr>
            <p:ph idx="1"/>
          </p:nvPr>
        </p:nvSpPr>
        <p:spPr>
          <a:xfrm>
            <a:off x="551146" y="1710685"/>
            <a:ext cx="11235346" cy="4466278"/>
          </a:xfrm>
        </p:spPr>
        <p:txBody>
          <a:bodyPr vert="horz" lIns="91440" tIns="45720" rIns="91440" bIns="45720" rtlCol="0" anchor="t">
            <a:normAutofit/>
          </a:bodyPr>
          <a:lstStyle/>
          <a:p>
            <a:pPr marL="0" indent="0">
              <a:buNone/>
            </a:pPr>
            <a:endParaRPr lang="en-US"/>
          </a:p>
          <a:p>
            <a:endParaRPr lang="en-US"/>
          </a:p>
        </p:txBody>
      </p:sp>
      <p:graphicFrame>
        <p:nvGraphicFramePr>
          <p:cNvPr id="6" name="Table 5">
            <a:extLst>
              <a:ext uri="{FF2B5EF4-FFF2-40B4-BE49-F238E27FC236}">
                <a16:creationId xmlns:a16="http://schemas.microsoft.com/office/drawing/2014/main" id="{2717A4CD-339F-F4E7-4007-19474255C2CD}"/>
              </a:ext>
            </a:extLst>
          </p:cNvPr>
          <p:cNvGraphicFramePr>
            <a:graphicFrameLocks noGrp="1"/>
          </p:cNvGraphicFramePr>
          <p:nvPr>
            <p:extLst>
              <p:ext uri="{D42A27DB-BD31-4B8C-83A1-F6EECF244321}">
                <p14:modId xmlns:p14="http://schemas.microsoft.com/office/powerpoint/2010/main" val="2226629453"/>
              </p:ext>
            </p:extLst>
          </p:nvPr>
        </p:nvGraphicFramePr>
        <p:xfrm>
          <a:off x="600075" y="1948300"/>
          <a:ext cx="10991850" cy="3948531"/>
        </p:xfrm>
        <a:graphic>
          <a:graphicData uri="http://schemas.openxmlformats.org/drawingml/2006/table">
            <a:tbl>
              <a:tblPr bandRow="1">
                <a:tableStyleId>{5C22544A-7EE6-4342-B048-85BDC9FD1C3A}</a:tableStyleId>
              </a:tblPr>
              <a:tblGrid>
                <a:gridCol w="2275180">
                  <a:extLst>
                    <a:ext uri="{9D8B030D-6E8A-4147-A177-3AD203B41FA5}">
                      <a16:colId xmlns:a16="http://schemas.microsoft.com/office/drawing/2014/main" val="797646551"/>
                    </a:ext>
                  </a:extLst>
                </a:gridCol>
                <a:gridCol w="8716670">
                  <a:extLst>
                    <a:ext uri="{9D8B030D-6E8A-4147-A177-3AD203B41FA5}">
                      <a16:colId xmlns:a16="http://schemas.microsoft.com/office/drawing/2014/main" val="777315653"/>
                    </a:ext>
                  </a:extLst>
                </a:gridCol>
              </a:tblGrid>
              <a:tr h="987133">
                <a:tc>
                  <a:txBody>
                    <a:bodyPr/>
                    <a:lstStyle/>
                    <a:p>
                      <a:pPr algn="l" rtl="0" fontAlgn="base">
                        <a:lnSpc>
                          <a:spcPts val="2100"/>
                        </a:lnSpc>
                        <a:buNone/>
                      </a:pPr>
                      <a:r>
                        <a:rPr lang="en-GB" sz="2400" b="1" i="0" u="none" strike="noStrike">
                          <a:solidFill>
                            <a:srgbClr val="132F1D"/>
                          </a:solidFill>
                          <a:effectLst/>
                          <a:latin typeface="Work Sans" pitchFamily="2" charset="0"/>
                        </a:rPr>
                        <a:t>Habitat</a:t>
                      </a:r>
                      <a:endParaRPr lang="en-GB" b="1"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ts val="2100"/>
                        </a:lnSpc>
                        <a:buNone/>
                      </a:pPr>
                      <a:r>
                        <a:rPr lang="en-GB" sz="2400" b="0" i="0" u="none" strike="noStrike">
                          <a:solidFill>
                            <a:srgbClr val="132F1D"/>
                          </a:solidFill>
                          <a:effectLst/>
                          <a:latin typeface="Work Sans" pitchFamily="2" charset="0"/>
                        </a:rPr>
                        <a:t>The place where an animal, plant or other organism lives</a:t>
                      </a:r>
                      <a:endParaRPr lang="en-GB" b="1"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282197380"/>
                  </a:ext>
                </a:extLst>
              </a:tr>
              <a:tr h="987133">
                <a:tc>
                  <a:txBody>
                    <a:bodyPr/>
                    <a:lstStyle/>
                    <a:p>
                      <a:pPr algn="l" rtl="0" fontAlgn="base">
                        <a:lnSpc>
                          <a:spcPts val="2100"/>
                        </a:lnSpc>
                        <a:buNone/>
                      </a:pPr>
                      <a:r>
                        <a:rPr lang="en-GB" sz="2400" b="1" i="0">
                          <a:solidFill>
                            <a:srgbClr val="132F1D"/>
                          </a:solidFill>
                          <a:effectLst/>
                          <a:latin typeface="Work Sans" pitchFamily="2" charset="0"/>
                        </a:rPr>
                        <a:t>Quadrat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ts val="2100"/>
                        </a:lnSpc>
                        <a:buNone/>
                      </a:pPr>
                      <a:r>
                        <a:rPr lang="en-GB" sz="2400" b="0" i="0">
                          <a:solidFill>
                            <a:srgbClr val="132F1D"/>
                          </a:solidFill>
                          <a:effectLst/>
                          <a:latin typeface="Work Sans" pitchFamily="2" charset="0"/>
                        </a:rPr>
                        <a:t>A frame which gives us our area to survey</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20266392"/>
                  </a:ext>
                </a:extLst>
              </a:tr>
              <a:tr h="987133">
                <a:tc>
                  <a:txBody>
                    <a:bodyPr/>
                    <a:lstStyle/>
                    <a:p>
                      <a:pPr algn="l" rtl="0" fontAlgn="base">
                        <a:lnSpc>
                          <a:spcPts val="2100"/>
                        </a:lnSpc>
                        <a:buNone/>
                      </a:pPr>
                      <a:r>
                        <a:rPr lang="en-GB" sz="2400" b="1" i="0">
                          <a:solidFill>
                            <a:srgbClr val="132F1D"/>
                          </a:solidFill>
                          <a:effectLst/>
                          <a:latin typeface="Work Sans" pitchFamily="2" charset="0"/>
                        </a:rPr>
                        <a:t>Indicator plant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ts val="2100"/>
                        </a:lnSpc>
                        <a:buNone/>
                      </a:pPr>
                      <a:r>
                        <a:rPr lang="en-GB" sz="2400" b="0" i="0">
                          <a:solidFill>
                            <a:srgbClr val="132F1D"/>
                          </a:solidFill>
                          <a:effectLst/>
                          <a:latin typeface="Work Sans" pitchFamily="2" charset="0"/>
                        </a:rPr>
                        <a:t>A plant that tells us information about its environment depending on whether we find it or not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05605833"/>
                  </a:ext>
                </a:extLst>
              </a:tr>
              <a:tr h="987132">
                <a:tc>
                  <a:txBody>
                    <a:bodyPr/>
                    <a:lstStyle/>
                    <a:p>
                      <a:pPr lvl="0" algn="l">
                        <a:lnSpc>
                          <a:spcPts val="2100"/>
                        </a:lnSpc>
                        <a:buNone/>
                      </a:pPr>
                      <a:r>
                        <a:rPr lang="en-GB" sz="2400" b="1" i="0" dirty="0">
                          <a:solidFill>
                            <a:srgbClr val="132F1D"/>
                          </a:solidFill>
                          <a:effectLst/>
                          <a:latin typeface="Work Sans"/>
                        </a:rPr>
                        <a:t>Calcareous </a:t>
                      </a:r>
                      <a:r>
                        <a:rPr lang="en-GB" sz="2400" b="1" i="0">
                          <a:solidFill>
                            <a:srgbClr val="132F1D"/>
                          </a:solidFill>
                          <a:effectLst/>
                          <a:latin typeface="Work Sans"/>
                        </a:rPr>
                        <a:t>grassland</a:t>
                      </a:r>
                      <a:endParaRPr lang="en-GB" sz="2400" b="1" i="0" dirty="0">
                        <a:solidFill>
                          <a:srgbClr val="132F1D"/>
                        </a:solidFill>
                        <a:effectLst/>
                        <a:latin typeface="Work Sans"/>
                      </a:endParaRPr>
                    </a:p>
                  </a:txBody>
                  <a:tcPr marL="67056" marR="67056" marT="33527" marB="33527">
                    <a:lnL w="0">
                      <a:noFill/>
                    </a:lnL>
                    <a:lnR w="0">
                      <a:noFill/>
                    </a:lnR>
                    <a:lnT w="0">
                      <a:noFill/>
                    </a:lnT>
                    <a:lnB w="0">
                      <a:noFill/>
                    </a:lnB>
                    <a:noFill/>
                  </a:tcPr>
                </a:tc>
                <a:tc>
                  <a:txBody>
                    <a:bodyPr/>
                    <a:lstStyle/>
                    <a:p>
                      <a:pPr lvl="0" algn="l">
                        <a:lnSpc>
                          <a:spcPts val="2100"/>
                        </a:lnSpc>
                        <a:buNone/>
                      </a:pPr>
                      <a:r>
                        <a:rPr lang="en-GB" sz="2400" b="0" i="0" dirty="0">
                          <a:solidFill>
                            <a:srgbClr val="132F1D"/>
                          </a:solidFill>
                          <a:effectLst/>
                          <a:latin typeface="Work Sans"/>
                        </a:rPr>
                        <a:t>Grassland growing on alkaline soils derived from </a:t>
                      </a:r>
                      <a:r>
                        <a:rPr lang="en-GB" sz="2400" b="0" i="0">
                          <a:solidFill>
                            <a:srgbClr val="132F1D"/>
                          </a:solidFill>
                          <a:effectLst/>
                          <a:latin typeface="Work Sans"/>
                        </a:rPr>
                        <a:t>limestone or chalk bedrock</a:t>
                      </a:r>
                      <a:endParaRPr lang="en-GB" sz="2400" b="0" i="0" dirty="0">
                        <a:solidFill>
                          <a:srgbClr val="132F1D"/>
                        </a:solidFill>
                        <a:effectLst/>
                        <a:latin typeface="Work Sans"/>
                      </a:endParaRPr>
                    </a:p>
                  </a:txBody>
                  <a:tcPr marL="67056" marR="67056" marT="33527" marB="33527">
                    <a:lnL w="0">
                      <a:noFill/>
                    </a:lnL>
                    <a:lnR w="0">
                      <a:noFill/>
                    </a:lnR>
                    <a:lnT w="0">
                      <a:noFill/>
                    </a:lnT>
                    <a:lnB w="0">
                      <a:noFill/>
                    </a:lnB>
                    <a:noFill/>
                  </a:tcPr>
                </a:tc>
                <a:extLst>
                  <a:ext uri="{0D108BD9-81ED-4DB2-BD59-A6C34878D82A}">
                    <a16:rowId xmlns:a16="http://schemas.microsoft.com/office/drawing/2014/main" val="2308671570"/>
                  </a:ext>
                </a:extLst>
              </a:tr>
            </a:tbl>
          </a:graphicData>
        </a:graphic>
      </p:graphicFrame>
    </p:spTree>
    <p:extLst>
      <p:ext uri="{BB962C8B-B14F-4D97-AF65-F5344CB8AC3E}">
        <p14:creationId xmlns:p14="http://schemas.microsoft.com/office/powerpoint/2010/main" val="1631901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67BC-69A7-5CAD-C770-85699F88FAA9}"/>
              </a:ext>
            </a:extLst>
          </p:cNvPr>
          <p:cNvSpPr>
            <a:spLocks noGrp="1"/>
          </p:cNvSpPr>
          <p:nvPr>
            <p:ph type="title"/>
          </p:nvPr>
        </p:nvSpPr>
        <p:spPr/>
        <p:txBody>
          <a:bodyPr/>
          <a:lstStyle/>
          <a:p>
            <a:endParaRPr lang="en-US"/>
          </a:p>
        </p:txBody>
      </p:sp>
      <p:pic>
        <p:nvPicPr>
          <p:cNvPr id="10" name="Content Placeholder 9" descr="A drawing of a plant&#10;&#10;AI-generated content may be incorrect.">
            <a:extLst>
              <a:ext uri="{FF2B5EF4-FFF2-40B4-BE49-F238E27FC236}">
                <a16:creationId xmlns:a16="http://schemas.microsoft.com/office/drawing/2014/main" id="{800394C5-53C5-8530-A9E1-BE15EA1E49DA}"/>
              </a:ext>
            </a:extLst>
          </p:cNvPr>
          <p:cNvPicPr>
            <a:picLocks noGrp="1" noChangeAspect="1"/>
          </p:cNvPicPr>
          <p:nvPr>
            <p:ph idx="10"/>
          </p:nvPr>
        </p:nvPicPr>
        <p:blipFill>
          <a:blip r:embed="rId2"/>
          <a:srcRect r="49" b="2671"/>
          <a:stretch>
            <a:fillRect/>
          </a:stretch>
        </p:blipFill>
        <p:spPr>
          <a:xfrm>
            <a:off x="6883306" y="2297219"/>
            <a:ext cx="4329745" cy="3780728"/>
          </a:xfrm>
          <a:prstGeom prst="rect">
            <a:avLst/>
          </a:prstGeom>
        </p:spPr>
      </p:pic>
      <p:sp>
        <p:nvSpPr>
          <p:cNvPr id="8" name="TextBox 7">
            <a:extLst>
              <a:ext uri="{FF2B5EF4-FFF2-40B4-BE49-F238E27FC236}">
                <a16:creationId xmlns:a16="http://schemas.microsoft.com/office/drawing/2014/main" id="{3FFDB482-DFAD-1B24-0C25-68F168D5E97A}"/>
              </a:ext>
            </a:extLst>
          </p:cNvPr>
          <p:cNvSpPr txBox="1"/>
          <p:nvPr/>
        </p:nvSpPr>
        <p:spPr>
          <a:xfrm>
            <a:off x="1271542" y="1481230"/>
            <a:ext cx="35471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Work Sans"/>
                <a:ea typeface="Calibri"/>
                <a:cs typeface="Calibri"/>
              </a:rPr>
              <a:t>Common daisy</a:t>
            </a:r>
            <a:endParaRPr lang="en-US" sz="3200">
              <a:latin typeface="Work Sans"/>
            </a:endParaRPr>
          </a:p>
        </p:txBody>
      </p:sp>
      <p:sp>
        <p:nvSpPr>
          <p:cNvPr id="9" name="TextBox 8">
            <a:extLst>
              <a:ext uri="{FF2B5EF4-FFF2-40B4-BE49-F238E27FC236}">
                <a16:creationId xmlns:a16="http://schemas.microsoft.com/office/drawing/2014/main" id="{096C8C22-BEF6-33F6-15EA-5C43A2E50096}"/>
              </a:ext>
            </a:extLst>
          </p:cNvPr>
          <p:cNvSpPr txBox="1"/>
          <p:nvPr/>
        </p:nvSpPr>
        <p:spPr>
          <a:xfrm>
            <a:off x="7664577" y="1481229"/>
            <a:ext cx="35471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Work Sans"/>
                <a:ea typeface="Calibri"/>
                <a:cs typeface="Calibri"/>
              </a:rPr>
              <a:t>Dandelion</a:t>
            </a:r>
            <a:endParaRPr lang="en-US" sz="3200">
              <a:latin typeface="Work Sans"/>
            </a:endParaRPr>
          </a:p>
        </p:txBody>
      </p:sp>
      <p:pic>
        <p:nvPicPr>
          <p:cNvPr id="11" name="Content Placeholder 10" descr="A drawing of a plant&#10;&#10;AI-generated content may be incorrect.">
            <a:extLst>
              <a:ext uri="{FF2B5EF4-FFF2-40B4-BE49-F238E27FC236}">
                <a16:creationId xmlns:a16="http://schemas.microsoft.com/office/drawing/2014/main" id="{38E953A2-C90B-5AA4-FC1F-4082226B5BFC}"/>
              </a:ext>
            </a:extLst>
          </p:cNvPr>
          <p:cNvPicPr>
            <a:picLocks noGrp="1" noChangeAspect="1"/>
          </p:cNvPicPr>
          <p:nvPr>
            <p:ph idx="1"/>
          </p:nvPr>
        </p:nvPicPr>
        <p:blipFill>
          <a:blip r:embed="rId3"/>
          <a:srcRect r="2417" b="-251"/>
          <a:stretch>
            <a:fillRect/>
          </a:stretch>
        </p:blipFill>
        <p:spPr>
          <a:xfrm>
            <a:off x="981911" y="2437063"/>
            <a:ext cx="3739323" cy="3636986"/>
          </a:xfrm>
          <a:prstGeom prst="rect">
            <a:avLst/>
          </a:prstGeom>
        </p:spPr>
      </p:pic>
    </p:spTree>
    <p:extLst>
      <p:ext uri="{BB962C8B-B14F-4D97-AF65-F5344CB8AC3E}">
        <p14:creationId xmlns:p14="http://schemas.microsoft.com/office/powerpoint/2010/main" val="2384953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1EB9-36C4-5A1F-A305-D522880E751D}"/>
              </a:ext>
            </a:extLst>
          </p:cNvPr>
          <p:cNvSpPr>
            <a:spLocks noGrp="1"/>
          </p:cNvSpPr>
          <p:nvPr>
            <p:ph type="title"/>
          </p:nvPr>
        </p:nvSpPr>
        <p:spPr/>
        <p:txBody>
          <a:bodyPr/>
          <a:lstStyle/>
          <a:p>
            <a:endParaRPr lang="en-US"/>
          </a:p>
        </p:txBody>
      </p:sp>
      <p:pic>
        <p:nvPicPr>
          <p:cNvPr id="11" name="Content Placeholder 10" descr="A drawing of a plant&#10;&#10;AI-generated content may be incorrect.">
            <a:extLst>
              <a:ext uri="{FF2B5EF4-FFF2-40B4-BE49-F238E27FC236}">
                <a16:creationId xmlns:a16="http://schemas.microsoft.com/office/drawing/2014/main" id="{08D0F68B-CF7C-4961-9F6C-93F639C5395D}"/>
              </a:ext>
            </a:extLst>
          </p:cNvPr>
          <p:cNvPicPr>
            <a:picLocks noGrp="1" noChangeAspect="1"/>
          </p:cNvPicPr>
          <p:nvPr>
            <p:ph idx="10"/>
          </p:nvPr>
        </p:nvPicPr>
        <p:blipFill>
          <a:blip r:embed="rId2"/>
          <a:srcRect l="-152" r="3475" b="2346"/>
          <a:stretch>
            <a:fillRect/>
          </a:stretch>
        </p:blipFill>
        <p:spPr>
          <a:xfrm>
            <a:off x="8793806" y="1722532"/>
            <a:ext cx="2892875" cy="3841255"/>
          </a:xfrm>
          <a:prstGeom prst="rect">
            <a:avLst/>
          </a:prstGeom>
        </p:spPr>
      </p:pic>
      <p:sp>
        <p:nvSpPr>
          <p:cNvPr id="8" name="TextBox 7">
            <a:extLst>
              <a:ext uri="{FF2B5EF4-FFF2-40B4-BE49-F238E27FC236}">
                <a16:creationId xmlns:a16="http://schemas.microsoft.com/office/drawing/2014/main" id="{E9BE54B7-ADF2-8671-0A83-06FC413E91D2}"/>
              </a:ext>
            </a:extLst>
          </p:cNvPr>
          <p:cNvSpPr txBox="1"/>
          <p:nvPr/>
        </p:nvSpPr>
        <p:spPr>
          <a:xfrm>
            <a:off x="3006" y="892412"/>
            <a:ext cx="47825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Work Sans"/>
                <a:ea typeface="Calibri"/>
                <a:cs typeface="Calibri"/>
              </a:rPr>
              <a:t>Common mouse-ear</a:t>
            </a:r>
            <a:endParaRPr lang="en-US" sz="3200">
              <a:latin typeface="Work Sans"/>
            </a:endParaRPr>
          </a:p>
        </p:txBody>
      </p:sp>
      <p:sp>
        <p:nvSpPr>
          <p:cNvPr id="10" name="TextBox 9">
            <a:extLst>
              <a:ext uri="{FF2B5EF4-FFF2-40B4-BE49-F238E27FC236}">
                <a16:creationId xmlns:a16="http://schemas.microsoft.com/office/drawing/2014/main" id="{3763A1EF-7006-4F9D-5870-6631CD863E16}"/>
              </a:ext>
            </a:extLst>
          </p:cNvPr>
          <p:cNvSpPr txBox="1"/>
          <p:nvPr/>
        </p:nvSpPr>
        <p:spPr>
          <a:xfrm>
            <a:off x="5104860" y="905163"/>
            <a:ext cx="35471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Work Sans"/>
                <a:ea typeface="Calibri"/>
                <a:cs typeface="Calibri"/>
              </a:rPr>
              <a:t>Yarrow</a:t>
            </a:r>
            <a:endParaRPr lang="en-US" sz="3200">
              <a:latin typeface="Work Sans"/>
            </a:endParaRPr>
          </a:p>
        </p:txBody>
      </p:sp>
      <p:sp>
        <p:nvSpPr>
          <p:cNvPr id="12" name="TextBox 11">
            <a:extLst>
              <a:ext uri="{FF2B5EF4-FFF2-40B4-BE49-F238E27FC236}">
                <a16:creationId xmlns:a16="http://schemas.microsoft.com/office/drawing/2014/main" id="{BE9DD9CF-88E8-2B73-D949-0ED77A35FE1B}"/>
              </a:ext>
            </a:extLst>
          </p:cNvPr>
          <p:cNvSpPr txBox="1"/>
          <p:nvPr/>
        </p:nvSpPr>
        <p:spPr>
          <a:xfrm>
            <a:off x="8649462" y="906788"/>
            <a:ext cx="35471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Work Sans"/>
                <a:ea typeface="Calibri"/>
                <a:cs typeface="Calibri"/>
              </a:rPr>
              <a:t>Yellow rattle</a:t>
            </a:r>
            <a:endParaRPr lang="en-US" sz="3200">
              <a:latin typeface="Work Sans"/>
            </a:endParaRPr>
          </a:p>
        </p:txBody>
      </p:sp>
      <p:pic>
        <p:nvPicPr>
          <p:cNvPr id="13" name="Content Placeholder 12" descr="A drawing of a plant&#10;&#10;AI-generated content may be incorrect.">
            <a:extLst>
              <a:ext uri="{FF2B5EF4-FFF2-40B4-BE49-F238E27FC236}">
                <a16:creationId xmlns:a16="http://schemas.microsoft.com/office/drawing/2014/main" id="{805B2E9F-31B4-4236-1330-3A4F47B67DEE}"/>
              </a:ext>
            </a:extLst>
          </p:cNvPr>
          <p:cNvPicPr>
            <a:picLocks noGrp="1" noChangeAspect="1"/>
          </p:cNvPicPr>
          <p:nvPr>
            <p:ph idx="1"/>
          </p:nvPr>
        </p:nvPicPr>
        <p:blipFill>
          <a:blip r:embed="rId3"/>
          <a:srcRect t="-86" r="3226" b="2507"/>
          <a:stretch>
            <a:fillRect/>
          </a:stretch>
        </p:blipFill>
        <p:spPr>
          <a:xfrm>
            <a:off x="1226241" y="1714945"/>
            <a:ext cx="2430971" cy="4041092"/>
          </a:xfrm>
          <a:prstGeom prst="rect">
            <a:avLst/>
          </a:prstGeom>
        </p:spPr>
      </p:pic>
      <p:pic>
        <p:nvPicPr>
          <p:cNvPr id="14" name="Picture 13" descr="A black and white drawing of a fern&#10;&#10;AI-generated content may be incorrect.">
            <a:extLst>
              <a:ext uri="{FF2B5EF4-FFF2-40B4-BE49-F238E27FC236}">
                <a16:creationId xmlns:a16="http://schemas.microsoft.com/office/drawing/2014/main" id="{434CA87C-71BD-E46B-7F21-728F9D6F7011}"/>
              </a:ext>
            </a:extLst>
          </p:cNvPr>
          <p:cNvPicPr>
            <a:picLocks noChangeAspect="1"/>
          </p:cNvPicPr>
          <p:nvPr/>
        </p:nvPicPr>
        <p:blipFill>
          <a:blip r:embed="rId4"/>
          <a:srcRect t="-202" r="3215" b="1302"/>
          <a:stretch>
            <a:fillRect/>
          </a:stretch>
        </p:blipFill>
        <p:spPr>
          <a:xfrm>
            <a:off x="4450098" y="1486028"/>
            <a:ext cx="3546730" cy="4386702"/>
          </a:xfrm>
          <a:prstGeom prst="rect">
            <a:avLst/>
          </a:prstGeom>
        </p:spPr>
      </p:pic>
    </p:spTree>
    <p:extLst>
      <p:ext uri="{BB962C8B-B14F-4D97-AF65-F5344CB8AC3E}">
        <p14:creationId xmlns:p14="http://schemas.microsoft.com/office/powerpoint/2010/main" val="249963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grass&#10;&#10;AI-generated content may be incorrect.">
            <a:extLst>
              <a:ext uri="{FF2B5EF4-FFF2-40B4-BE49-F238E27FC236}">
                <a16:creationId xmlns:a16="http://schemas.microsoft.com/office/drawing/2014/main" id="{D6DC7903-915F-B0D6-B85B-FDB8E6FA0411}"/>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4944189" y="266"/>
            <a:ext cx="7247811" cy="6857734"/>
          </a:xfrm>
          <a:prstGeom prst="rect">
            <a:avLst/>
          </a:prstGeom>
        </p:spPr>
      </p:pic>
      <p:sp>
        <p:nvSpPr>
          <p:cNvPr id="11" name="Title 10">
            <a:extLst>
              <a:ext uri="{FF2B5EF4-FFF2-40B4-BE49-F238E27FC236}">
                <a16:creationId xmlns:a16="http://schemas.microsoft.com/office/drawing/2014/main" id="{02975BD1-A141-8B8F-3889-6FA33BF9C1AC}"/>
              </a:ext>
            </a:extLst>
          </p:cNvPr>
          <p:cNvSpPr>
            <a:spLocks noGrp="1"/>
          </p:cNvSpPr>
          <p:nvPr>
            <p:ph type="title"/>
          </p:nvPr>
        </p:nvSpPr>
        <p:spPr>
          <a:xfrm>
            <a:off x="551145" y="365126"/>
            <a:ext cx="4325655" cy="2416174"/>
          </a:xfrm>
        </p:spPr>
        <p:txBody>
          <a:bodyPr>
            <a:normAutofit/>
          </a:bodyPr>
          <a:lstStyle/>
          <a:p>
            <a:r>
              <a:rPr lang="en-GB" b="0"/>
              <a:t>What percentage of this quadrat has greater plantain?</a:t>
            </a:r>
          </a:p>
        </p:txBody>
      </p:sp>
      <p:pic>
        <p:nvPicPr>
          <p:cNvPr id="15" name="Content Placeholder 14" descr="A close up of a leaf&#10;&#10;AI-generated content may be incorrect.">
            <a:extLst>
              <a:ext uri="{FF2B5EF4-FFF2-40B4-BE49-F238E27FC236}">
                <a16:creationId xmlns:a16="http://schemas.microsoft.com/office/drawing/2014/main" id="{3612B727-5243-99DE-BBCD-E3BFDF677BD3}"/>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rot="16021061">
            <a:off x="1461409" y="2833809"/>
            <a:ext cx="2032132" cy="3059031"/>
          </a:xfrm>
        </p:spPr>
      </p:pic>
    </p:spTree>
    <p:extLst>
      <p:ext uri="{BB962C8B-B14F-4D97-AF65-F5344CB8AC3E}">
        <p14:creationId xmlns:p14="http://schemas.microsoft.com/office/powerpoint/2010/main" val="306109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47696-062B-39C2-8F11-84E960D30F71}"/>
            </a:ext>
          </a:extLst>
        </p:cNvPr>
        <p:cNvGrpSpPr/>
        <p:nvPr/>
      </p:nvGrpSpPr>
      <p:grpSpPr>
        <a:xfrm>
          <a:off x="0" y="0"/>
          <a:ext cx="0" cy="0"/>
          <a:chOff x="0" y="0"/>
          <a:chExt cx="0" cy="0"/>
        </a:xfrm>
      </p:grpSpPr>
      <p:pic>
        <p:nvPicPr>
          <p:cNvPr id="10" name="Picture 9" descr="A close up of grass&#10;&#10;AI-generated content may be incorrect.">
            <a:extLst>
              <a:ext uri="{FF2B5EF4-FFF2-40B4-BE49-F238E27FC236}">
                <a16:creationId xmlns:a16="http://schemas.microsoft.com/office/drawing/2014/main" id="{22BF4574-7BD1-8B80-D207-D8E68D95A74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4944189" y="266"/>
            <a:ext cx="7247811" cy="6857734"/>
          </a:xfrm>
          <a:prstGeom prst="rect">
            <a:avLst/>
          </a:prstGeom>
        </p:spPr>
      </p:pic>
      <p:sp>
        <p:nvSpPr>
          <p:cNvPr id="11" name="Title 10">
            <a:extLst>
              <a:ext uri="{FF2B5EF4-FFF2-40B4-BE49-F238E27FC236}">
                <a16:creationId xmlns:a16="http://schemas.microsoft.com/office/drawing/2014/main" id="{743A10AF-DC12-D116-B1B6-0B80337F4B2C}"/>
              </a:ext>
            </a:extLst>
          </p:cNvPr>
          <p:cNvSpPr>
            <a:spLocks noGrp="1"/>
          </p:cNvSpPr>
          <p:nvPr>
            <p:ph type="title"/>
          </p:nvPr>
        </p:nvSpPr>
        <p:spPr>
          <a:xfrm>
            <a:off x="551145" y="365126"/>
            <a:ext cx="4325655" cy="2416174"/>
          </a:xfrm>
        </p:spPr>
        <p:txBody>
          <a:bodyPr>
            <a:normAutofit/>
          </a:bodyPr>
          <a:lstStyle/>
          <a:p>
            <a:r>
              <a:rPr lang="en-GB" b="0"/>
              <a:t>What percentage of this quadrat has greater plantain?</a:t>
            </a:r>
          </a:p>
        </p:txBody>
      </p:sp>
      <p:pic>
        <p:nvPicPr>
          <p:cNvPr id="15" name="Content Placeholder 14" descr="A close up of a leaf&#10;&#10;AI-generated content may be incorrect.">
            <a:extLst>
              <a:ext uri="{FF2B5EF4-FFF2-40B4-BE49-F238E27FC236}">
                <a16:creationId xmlns:a16="http://schemas.microsoft.com/office/drawing/2014/main" id="{D5410693-314B-6D1F-B4F5-1166B9F090E4}"/>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rot="16021061">
            <a:off x="1461409" y="2833809"/>
            <a:ext cx="2032132" cy="3059031"/>
          </a:xfrm>
        </p:spPr>
      </p:pic>
      <p:sp>
        <p:nvSpPr>
          <p:cNvPr id="20" name="Oval 19">
            <a:extLst>
              <a:ext uri="{FF2B5EF4-FFF2-40B4-BE49-F238E27FC236}">
                <a16:creationId xmlns:a16="http://schemas.microsoft.com/office/drawing/2014/main" id="{AC9E0542-227B-B76C-F5DD-31BA9AC4213A}"/>
              </a:ext>
            </a:extLst>
          </p:cNvPr>
          <p:cNvSpPr/>
          <p:nvPr/>
        </p:nvSpPr>
        <p:spPr>
          <a:xfrm>
            <a:off x="6450240" y="4107543"/>
            <a:ext cx="2281462" cy="2264229"/>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C33B79C5-C829-BCAA-DD93-9C5D0242C433}"/>
              </a:ext>
            </a:extLst>
          </p:cNvPr>
          <p:cNvSpPr/>
          <p:nvPr/>
        </p:nvSpPr>
        <p:spPr>
          <a:xfrm rot="18599419">
            <a:off x="9506739" y="3662690"/>
            <a:ext cx="2705360" cy="2380343"/>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C8716258-68B7-F46D-2339-F7201EB75E75}"/>
              </a:ext>
            </a:extLst>
          </p:cNvPr>
          <p:cNvSpPr/>
          <p:nvPr/>
        </p:nvSpPr>
        <p:spPr>
          <a:xfrm>
            <a:off x="7590971" y="486228"/>
            <a:ext cx="1905001" cy="1756229"/>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815E281B-CB3C-92A3-89A7-44DAF7CED2CF}"/>
              </a:ext>
            </a:extLst>
          </p:cNvPr>
          <p:cNvSpPr/>
          <p:nvPr/>
        </p:nvSpPr>
        <p:spPr>
          <a:xfrm rot="1482871">
            <a:off x="8795193" y="1850304"/>
            <a:ext cx="2520049" cy="1756229"/>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25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2000"/>
                                        <p:tgtEl>
                                          <p:spTgt spid="2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AA3D3-969F-12CA-0E13-AD03D62BAE0A}"/>
            </a:ext>
          </a:extLst>
        </p:cNvPr>
        <p:cNvGrpSpPr/>
        <p:nvPr/>
      </p:nvGrpSpPr>
      <p:grpSpPr>
        <a:xfrm>
          <a:off x="0" y="0"/>
          <a:ext cx="0" cy="0"/>
          <a:chOff x="0" y="0"/>
          <a:chExt cx="0" cy="0"/>
        </a:xfrm>
      </p:grpSpPr>
      <p:pic>
        <p:nvPicPr>
          <p:cNvPr id="10" name="Picture 9" descr="A close up of grass&#10;&#10;AI-generated content may be incorrect.">
            <a:extLst>
              <a:ext uri="{FF2B5EF4-FFF2-40B4-BE49-F238E27FC236}">
                <a16:creationId xmlns:a16="http://schemas.microsoft.com/office/drawing/2014/main" id="{9E522FCE-0AAB-C28C-7415-BF12EBC53D8F}"/>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4944189" y="266"/>
            <a:ext cx="7247811" cy="6857734"/>
          </a:xfrm>
          <a:prstGeom prst="rect">
            <a:avLst/>
          </a:prstGeom>
        </p:spPr>
      </p:pic>
      <p:sp>
        <p:nvSpPr>
          <p:cNvPr id="11" name="Title 10">
            <a:extLst>
              <a:ext uri="{FF2B5EF4-FFF2-40B4-BE49-F238E27FC236}">
                <a16:creationId xmlns:a16="http://schemas.microsoft.com/office/drawing/2014/main" id="{1F50023C-7C42-8117-6F3D-6585E833AB3C}"/>
              </a:ext>
            </a:extLst>
          </p:cNvPr>
          <p:cNvSpPr>
            <a:spLocks noGrp="1"/>
          </p:cNvSpPr>
          <p:nvPr>
            <p:ph type="title"/>
          </p:nvPr>
        </p:nvSpPr>
        <p:spPr>
          <a:xfrm>
            <a:off x="551145" y="365126"/>
            <a:ext cx="4325655" cy="2416174"/>
          </a:xfrm>
        </p:spPr>
        <p:txBody>
          <a:bodyPr>
            <a:normAutofit/>
          </a:bodyPr>
          <a:lstStyle/>
          <a:p>
            <a:r>
              <a:rPr lang="en-GB" b="0">
                <a:latin typeface="Work Sans"/>
              </a:rPr>
              <a:t>Just over one third </a:t>
            </a:r>
            <a:r>
              <a:rPr lang="en-GB" b="0" dirty="0">
                <a:latin typeface="Work Sans"/>
              </a:rPr>
              <a:t>(33%) of this square is covered in </a:t>
            </a:r>
            <a:r>
              <a:rPr lang="en-GB" b="0">
                <a:latin typeface="Work Sans"/>
              </a:rPr>
              <a:t>greater plantain. </a:t>
            </a:r>
          </a:p>
        </p:txBody>
      </p:sp>
      <p:sp>
        <p:nvSpPr>
          <p:cNvPr id="20" name="Oval 19">
            <a:extLst>
              <a:ext uri="{FF2B5EF4-FFF2-40B4-BE49-F238E27FC236}">
                <a16:creationId xmlns:a16="http://schemas.microsoft.com/office/drawing/2014/main" id="{30030F53-8D8F-A350-F361-D207A4BB1F09}"/>
              </a:ext>
            </a:extLst>
          </p:cNvPr>
          <p:cNvSpPr/>
          <p:nvPr/>
        </p:nvSpPr>
        <p:spPr>
          <a:xfrm>
            <a:off x="7427363" y="4580029"/>
            <a:ext cx="2281462" cy="2264229"/>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D71481EF-4887-F7A4-5BA1-34E3F2B1B044}"/>
              </a:ext>
            </a:extLst>
          </p:cNvPr>
          <p:cNvSpPr/>
          <p:nvPr/>
        </p:nvSpPr>
        <p:spPr>
          <a:xfrm rot="18599419">
            <a:off x="9637368" y="4352558"/>
            <a:ext cx="2705360" cy="2380343"/>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2EEA971B-D0F5-DF83-BDE7-0AAE4952B700}"/>
              </a:ext>
            </a:extLst>
          </p:cNvPr>
          <p:cNvSpPr/>
          <p:nvPr/>
        </p:nvSpPr>
        <p:spPr>
          <a:xfrm>
            <a:off x="6151695" y="3738421"/>
            <a:ext cx="1905001" cy="1756229"/>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B53E698-177F-07E2-7066-631C054EF0C7}"/>
              </a:ext>
            </a:extLst>
          </p:cNvPr>
          <p:cNvSpPr/>
          <p:nvPr/>
        </p:nvSpPr>
        <p:spPr>
          <a:xfrm rot="1482871">
            <a:off x="4891671" y="4898374"/>
            <a:ext cx="2520049" cy="1756229"/>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CE0D9876-1398-9D95-8869-ADBE4FF0CB51}"/>
              </a:ext>
            </a:extLst>
          </p:cNvPr>
          <p:cNvCxnSpPr>
            <a:cxnSpLocks/>
          </p:cNvCxnSpPr>
          <p:nvPr/>
        </p:nvCxnSpPr>
        <p:spPr>
          <a:xfrm>
            <a:off x="4944189" y="4437349"/>
            <a:ext cx="7247811" cy="0"/>
          </a:xfrm>
          <a:prstGeom prst="line">
            <a:avLst/>
          </a:prstGeom>
          <a:ln w="190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4302EC-4DE7-0EBC-37A6-F4D922E5FF3B}"/>
              </a:ext>
            </a:extLst>
          </p:cNvPr>
          <p:cNvCxnSpPr>
            <a:cxnSpLocks/>
          </p:cNvCxnSpPr>
          <p:nvPr/>
        </p:nvCxnSpPr>
        <p:spPr>
          <a:xfrm>
            <a:off x="4944189" y="2314898"/>
            <a:ext cx="7247811" cy="0"/>
          </a:xfrm>
          <a:prstGeom prst="line">
            <a:avLst/>
          </a:prstGeom>
          <a:ln w="1905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F3008BB-F829-E7FC-C54B-B18A7FBF4D28}"/>
              </a:ext>
            </a:extLst>
          </p:cNvPr>
          <p:cNvSpPr txBox="1"/>
          <p:nvPr/>
        </p:nvSpPr>
        <p:spPr>
          <a:xfrm>
            <a:off x="548600" y="2990929"/>
            <a:ext cx="3951889"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Work Sans"/>
                <a:ea typeface="Calibri"/>
                <a:cs typeface="Calibri"/>
              </a:rPr>
              <a:t>This means </a:t>
            </a:r>
            <a:r>
              <a:rPr lang="en-US" sz="3200" dirty="0">
                <a:latin typeface="Work Sans"/>
                <a:ea typeface="Calibri"/>
                <a:cs typeface="Calibri"/>
              </a:rPr>
              <a:t>Greater plantain would go in the </a:t>
            </a:r>
            <a:r>
              <a:rPr lang="en-US" sz="3200">
                <a:latin typeface="Work Sans"/>
                <a:ea typeface="Calibri"/>
                <a:cs typeface="Calibri"/>
              </a:rPr>
              <a:t>34-50% category.</a:t>
            </a:r>
            <a:endParaRPr lang="en-US" sz="3200" dirty="0">
              <a:latin typeface="Work Sans"/>
            </a:endParaRPr>
          </a:p>
        </p:txBody>
      </p:sp>
    </p:spTree>
    <p:extLst>
      <p:ext uri="{BB962C8B-B14F-4D97-AF65-F5344CB8AC3E}">
        <p14:creationId xmlns:p14="http://schemas.microsoft.com/office/powerpoint/2010/main" val="3650382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9B8D-43D1-D0C2-70E6-ECBE43E6D90A}"/>
              </a:ext>
            </a:extLst>
          </p:cNvPr>
          <p:cNvSpPr>
            <a:spLocks noGrp="1"/>
          </p:cNvSpPr>
          <p:nvPr>
            <p:ph type="title"/>
          </p:nvPr>
        </p:nvSpPr>
        <p:spPr/>
        <p:txBody>
          <a:bodyPr/>
          <a:lstStyle/>
          <a:p>
            <a:r>
              <a:rPr lang="en-US">
                <a:latin typeface="Work Sans"/>
              </a:rPr>
              <a:t>When we come back inside</a:t>
            </a:r>
            <a:endParaRPr lang="en-US"/>
          </a:p>
        </p:txBody>
      </p:sp>
      <p:sp>
        <p:nvSpPr>
          <p:cNvPr id="3" name="Content Placeholder 2">
            <a:extLst>
              <a:ext uri="{FF2B5EF4-FFF2-40B4-BE49-F238E27FC236}">
                <a16:creationId xmlns:a16="http://schemas.microsoft.com/office/drawing/2014/main" id="{85B4727E-C797-1F66-8E35-A8843E7742BB}"/>
              </a:ext>
            </a:extLst>
          </p:cNvPr>
          <p:cNvSpPr>
            <a:spLocks noGrp="1"/>
          </p:cNvSpPr>
          <p:nvPr>
            <p:ph idx="1"/>
          </p:nvPr>
        </p:nvSpPr>
        <p:spPr>
          <a:xfrm>
            <a:off x="551146" y="1713124"/>
            <a:ext cx="11378282" cy="4463839"/>
          </a:xfrm>
        </p:spPr>
        <p:txBody>
          <a:bodyPr vert="horz" lIns="91440" tIns="45720" rIns="91440" bIns="45720" rtlCol="0" anchor="t">
            <a:normAutofit/>
          </a:bodyPr>
          <a:lstStyle/>
          <a:p>
            <a:pPr marL="0" indent="0">
              <a:buNone/>
            </a:pPr>
            <a:r>
              <a:rPr lang="en-US">
                <a:latin typeface="Work Sans"/>
              </a:rPr>
              <a:t>We will:</a:t>
            </a:r>
            <a:endParaRPr lang="en-US"/>
          </a:p>
          <a:p>
            <a:pPr marL="0" indent="0">
              <a:buNone/>
            </a:pPr>
            <a:endParaRPr lang="en-US" dirty="0"/>
          </a:p>
          <a:p>
            <a:r>
              <a:rPr lang="en-US">
                <a:latin typeface="Work Sans"/>
              </a:rPr>
              <a:t>enter the results of our survey online on the Nature Park website</a:t>
            </a:r>
          </a:p>
          <a:p>
            <a:endParaRPr lang="en-US" dirty="0">
              <a:latin typeface="Work Sans"/>
            </a:endParaRPr>
          </a:p>
          <a:p>
            <a:r>
              <a:rPr lang="en-US">
                <a:latin typeface="Work Sans"/>
              </a:rPr>
              <a:t>start to think about what our results mean</a:t>
            </a:r>
          </a:p>
          <a:p>
            <a:endParaRPr lang="en-US" dirty="0">
              <a:latin typeface="Work Sans"/>
            </a:endParaRPr>
          </a:p>
          <a:p>
            <a:r>
              <a:rPr lang="en-US" dirty="0">
                <a:latin typeface="Work Sans"/>
              </a:rPr>
              <a:t>think about where else at school we could do this survey and different things we can investigate e.g. results before and after we let the grass in an area grow long</a:t>
            </a:r>
          </a:p>
        </p:txBody>
      </p:sp>
    </p:spTree>
    <p:extLst>
      <p:ext uri="{BB962C8B-B14F-4D97-AF65-F5344CB8AC3E}">
        <p14:creationId xmlns:p14="http://schemas.microsoft.com/office/powerpoint/2010/main" val="3857827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C193-6D55-584D-53CB-3800DE64E661}"/>
              </a:ext>
            </a:extLst>
          </p:cNvPr>
          <p:cNvSpPr>
            <a:spLocks noGrp="1"/>
          </p:cNvSpPr>
          <p:nvPr>
            <p:ph type="title"/>
          </p:nvPr>
        </p:nvSpPr>
        <p:spPr/>
        <p:txBody>
          <a:bodyPr/>
          <a:lstStyle/>
          <a:p>
            <a:r>
              <a:rPr lang="en-GB">
                <a:latin typeface="Work Sans"/>
              </a:rPr>
              <a:t>What happens with the data</a:t>
            </a:r>
            <a:endParaRPr lang="en-GB"/>
          </a:p>
        </p:txBody>
      </p:sp>
      <p:sp>
        <p:nvSpPr>
          <p:cNvPr id="3" name="Content Placeholder 2">
            <a:extLst>
              <a:ext uri="{FF2B5EF4-FFF2-40B4-BE49-F238E27FC236}">
                <a16:creationId xmlns:a16="http://schemas.microsoft.com/office/drawing/2014/main" id="{B74879BE-45E2-0E4F-0842-96FC59784FE3}"/>
              </a:ext>
            </a:extLst>
          </p:cNvPr>
          <p:cNvSpPr>
            <a:spLocks noGrp="1"/>
          </p:cNvSpPr>
          <p:nvPr>
            <p:ph idx="1"/>
          </p:nvPr>
        </p:nvSpPr>
        <p:spPr>
          <a:xfrm>
            <a:off x="551146" y="1718593"/>
            <a:ext cx="11147981" cy="4458370"/>
          </a:xfrm>
        </p:spPr>
        <p:txBody>
          <a:bodyPr vert="horz" lIns="91440" tIns="45720" rIns="91440" bIns="45720" rtlCol="0" anchor="t">
            <a:normAutofit/>
          </a:bodyPr>
          <a:lstStyle/>
          <a:p>
            <a:r>
              <a:rPr lang="en-GB">
                <a:latin typeface="Work Sans"/>
              </a:rPr>
              <a:t>we can use our results to find much more about grassy areas at school as we discussed earlier</a:t>
            </a:r>
            <a:endParaRPr lang="en-GB"/>
          </a:p>
          <a:p>
            <a:endParaRPr lang="en-GB" dirty="0"/>
          </a:p>
          <a:p>
            <a:r>
              <a:rPr lang="en-GB">
                <a:latin typeface="Work Sans"/>
              </a:rPr>
              <a:t>it will be combined with all the other Grassland Plant Surveys carried out across England in other schools to answer questions about grasslands</a:t>
            </a:r>
            <a:r>
              <a:rPr lang="en-GB" dirty="0">
                <a:latin typeface="Work Sans"/>
              </a:rPr>
              <a:t> nationally</a:t>
            </a:r>
          </a:p>
          <a:p>
            <a:endParaRPr lang="en-GB" dirty="0"/>
          </a:p>
          <a:p>
            <a:r>
              <a:rPr lang="en-GB">
                <a:latin typeface="Work Sans"/>
              </a:rPr>
              <a:t>it will be made available to other schools and researchers who can study it and use it in their learning </a:t>
            </a:r>
            <a:endParaRPr lang="en-GB"/>
          </a:p>
        </p:txBody>
      </p:sp>
    </p:spTree>
    <p:extLst>
      <p:ext uri="{BB962C8B-B14F-4D97-AF65-F5344CB8AC3E}">
        <p14:creationId xmlns:p14="http://schemas.microsoft.com/office/powerpoint/2010/main" val="3138327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572-D11E-5A1F-445C-0C3644C5B11D}"/>
              </a:ext>
            </a:extLst>
          </p:cNvPr>
          <p:cNvSpPr>
            <a:spLocks noGrp="1"/>
          </p:cNvSpPr>
          <p:nvPr>
            <p:ph type="title"/>
          </p:nvPr>
        </p:nvSpPr>
        <p:spPr>
          <a:xfrm>
            <a:off x="1302414" y="2812112"/>
            <a:ext cx="9589893" cy="824848"/>
          </a:xfrm>
        </p:spPr>
        <p:txBody>
          <a:bodyPr>
            <a:noAutofit/>
          </a:bodyPr>
          <a:lstStyle/>
          <a:p>
            <a:pPr algn="ctr"/>
            <a:r>
              <a:rPr lang="en-US" sz="4800">
                <a:latin typeface="Work Sans"/>
              </a:rPr>
              <a:t>Why do we survey the plants in a habitat?</a:t>
            </a:r>
          </a:p>
        </p:txBody>
      </p:sp>
    </p:spTree>
    <p:extLst>
      <p:ext uri="{BB962C8B-B14F-4D97-AF65-F5344CB8AC3E}">
        <p14:creationId xmlns:p14="http://schemas.microsoft.com/office/powerpoint/2010/main" val="3342934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313AD-DB6C-C5CD-FE0D-4DC5A4769239}"/>
              </a:ext>
            </a:extLst>
          </p:cNvPr>
          <p:cNvSpPr>
            <a:spLocks noGrp="1"/>
          </p:cNvSpPr>
          <p:nvPr>
            <p:ph type="title"/>
          </p:nvPr>
        </p:nvSpPr>
        <p:spPr/>
        <p:txBody>
          <a:bodyPr/>
          <a:lstStyle/>
          <a:p>
            <a:endParaRPr lang="en-GB" noProof="0"/>
          </a:p>
        </p:txBody>
      </p:sp>
      <p:pic>
        <p:nvPicPr>
          <p:cNvPr id="8" name="Content Placeholder 7" descr="A landscape.&#10;In the top left is a lake with a stream flowing into it from the right. In the foreground is tall grass and a hedge with brambles. Beyond this is a grassy area with yellow flowers. Beyond this, near the stream, is darker green grass. This gives way to deciduous trees with silvery/greyish leaves.&#10;&#10;On the left is a hill with deciduous trees with brighter green or yellowish leaves.">
            <a:extLst>
              <a:ext uri="{FF2B5EF4-FFF2-40B4-BE49-F238E27FC236}">
                <a16:creationId xmlns:a16="http://schemas.microsoft.com/office/drawing/2014/main" id="{21AC96A0-733C-F5F7-2560-23E9F70CE97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12228589" cy="6858000"/>
          </a:xfrm>
        </p:spPr>
      </p:pic>
      <p:sp>
        <p:nvSpPr>
          <p:cNvPr id="9" name="Title 1">
            <a:extLst>
              <a:ext uri="{FF2B5EF4-FFF2-40B4-BE49-F238E27FC236}">
                <a16:creationId xmlns:a16="http://schemas.microsoft.com/office/drawing/2014/main" id="{45D25870-36C5-11AB-6ECD-AE20591A80A4}"/>
              </a:ext>
            </a:extLst>
          </p:cNvPr>
          <p:cNvSpPr txBox="1">
            <a:spLocks/>
          </p:cNvSpPr>
          <p:nvPr/>
        </p:nvSpPr>
        <p:spPr>
          <a:xfrm>
            <a:off x="551146" y="365126"/>
            <a:ext cx="8822691" cy="824848"/>
          </a:xfrm>
          <a:prstGeom prst="rect">
            <a:avLst/>
          </a:prstGeom>
          <a:solidFill>
            <a:srgbClr val="F9F6F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a:lstStyle>
          <a:p>
            <a:r>
              <a:rPr lang="en-GB" noProof="0"/>
              <a:t>Divide this image into different habitats</a:t>
            </a:r>
          </a:p>
        </p:txBody>
      </p:sp>
    </p:spTree>
    <p:extLst>
      <p:ext uri="{BB962C8B-B14F-4D97-AF65-F5344CB8AC3E}">
        <p14:creationId xmlns:p14="http://schemas.microsoft.com/office/powerpoint/2010/main" val="501832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370FD6-DCA0-867C-8485-DDD582D6C19B}"/>
              </a:ext>
            </a:extLst>
          </p:cNvPr>
          <p:cNvSpPr>
            <a:spLocks noGrp="1"/>
          </p:cNvSpPr>
          <p:nvPr>
            <p:ph type="title"/>
          </p:nvPr>
        </p:nvSpPr>
        <p:spPr/>
        <p:txBody>
          <a:bodyPr>
            <a:normAutofit fontScale="90000"/>
          </a:bodyPr>
          <a:lstStyle/>
          <a:p>
            <a:r>
              <a:rPr lang="en-GB" noProof="0"/>
              <a:t>What factors did you use to differentiate habitats?</a:t>
            </a:r>
          </a:p>
        </p:txBody>
      </p:sp>
      <p:sp>
        <p:nvSpPr>
          <p:cNvPr id="10" name="Content Placeholder 9">
            <a:extLst>
              <a:ext uri="{FF2B5EF4-FFF2-40B4-BE49-F238E27FC236}">
                <a16:creationId xmlns:a16="http://schemas.microsoft.com/office/drawing/2014/main" id="{5F5FA59B-2165-E085-1424-659912707705}"/>
              </a:ext>
            </a:extLst>
          </p:cNvPr>
          <p:cNvSpPr>
            <a:spLocks noGrp="1"/>
          </p:cNvSpPr>
          <p:nvPr>
            <p:ph idx="1"/>
          </p:nvPr>
        </p:nvSpPr>
        <p:spPr>
          <a:xfrm>
            <a:off x="551145" y="1481925"/>
            <a:ext cx="10925036" cy="4475385"/>
          </a:xfrm>
        </p:spPr>
        <p:txBody>
          <a:bodyPr vert="horz" lIns="91440" tIns="45720" rIns="91440" bIns="45720" rtlCol="0" anchor="t">
            <a:normAutofit/>
          </a:bodyPr>
          <a:lstStyle/>
          <a:p>
            <a:pPr marL="0" indent="0">
              <a:buNone/>
            </a:pPr>
            <a:r>
              <a:rPr lang="en-GB" sz="2800" noProof="0" dirty="0">
                <a:latin typeface="Work Sans"/>
              </a:rPr>
              <a:t>Plants can be used to </a:t>
            </a:r>
            <a:r>
              <a:rPr lang="en-GB" sz="2800" dirty="0">
                <a:latin typeface="Work Sans"/>
              </a:rPr>
              <a:t>tell</a:t>
            </a:r>
            <a:r>
              <a:rPr lang="en-GB" sz="2800" noProof="0" dirty="0">
                <a:latin typeface="Work Sans"/>
              </a:rPr>
              <a:t> </a:t>
            </a:r>
            <a:r>
              <a:rPr lang="en-GB" sz="2800" dirty="0">
                <a:latin typeface="Work Sans"/>
              </a:rPr>
              <a:t>us </a:t>
            </a:r>
            <a:r>
              <a:rPr lang="en-GB" sz="2800" noProof="0" dirty="0">
                <a:latin typeface="Work Sans"/>
              </a:rPr>
              <a:t>a lot about an ecosystem</a:t>
            </a:r>
            <a:r>
              <a:rPr lang="en-GB" sz="2800" dirty="0">
                <a:latin typeface="Work Sans"/>
              </a:rPr>
              <a:t> such as:</a:t>
            </a:r>
            <a:endParaRPr lang="en-GB" sz="2800" noProof="0" dirty="0">
              <a:latin typeface="Work Sans"/>
            </a:endParaRPr>
          </a:p>
          <a:p>
            <a:pPr marL="0" indent="0">
              <a:buNone/>
            </a:pPr>
            <a:r>
              <a:rPr lang="en-GB" sz="2800" dirty="0">
                <a:latin typeface="Work Sans"/>
              </a:rPr>
              <a:t>              soil qualities                         biodiversity</a:t>
            </a:r>
            <a:endParaRPr lang="en-GB" sz="2800" noProof="0" dirty="0"/>
          </a:p>
        </p:txBody>
      </p:sp>
      <p:pic>
        <p:nvPicPr>
          <p:cNvPr id="3" name="Picture 2" descr="A field of flowers&#10;&#10;AI-generated content may be incorrect.">
            <a:extLst>
              <a:ext uri="{FF2B5EF4-FFF2-40B4-BE49-F238E27FC236}">
                <a16:creationId xmlns:a16="http://schemas.microsoft.com/office/drawing/2014/main" id="{B72CC8DF-F03D-0971-309D-3C8FF1A987F5}"/>
              </a:ext>
            </a:extLst>
          </p:cNvPr>
          <p:cNvPicPr>
            <a:picLocks noChangeAspect="1"/>
          </p:cNvPicPr>
          <p:nvPr/>
        </p:nvPicPr>
        <p:blipFill>
          <a:blip r:embed="rId3"/>
          <a:stretch>
            <a:fillRect/>
          </a:stretch>
        </p:blipFill>
        <p:spPr>
          <a:xfrm>
            <a:off x="6290541" y="2910463"/>
            <a:ext cx="4428837" cy="2770621"/>
          </a:xfrm>
          <a:prstGeom prst="rect">
            <a:avLst/>
          </a:prstGeom>
        </p:spPr>
      </p:pic>
      <p:pic>
        <p:nvPicPr>
          <p:cNvPr id="6" name="Picture 5" descr="A close-up of a soil layer&#10;&#10;AI-generated content may be incorrect.">
            <a:extLst>
              <a:ext uri="{FF2B5EF4-FFF2-40B4-BE49-F238E27FC236}">
                <a16:creationId xmlns:a16="http://schemas.microsoft.com/office/drawing/2014/main" id="{C0F9F025-2102-8B80-BCC4-E2B52E4A06FB}"/>
              </a:ext>
            </a:extLst>
          </p:cNvPr>
          <p:cNvPicPr>
            <a:picLocks noChangeAspect="1"/>
          </p:cNvPicPr>
          <p:nvPr/>
        </p:nvPicPr>
        <p:blipFill>
          <a:blip r:embed="rId4"/>
          <a:stretch>
            <a:fillRect/>
          </a:stretch>
        </p:blipFill>
        <p:spPr>
          <a:xfrm>
            <a:off x="2018886" y="2881889"/>
            <a:ext cx="3026741" cy="3159816"/>
          </a:xfrm>
          <a:prstGeom prst="rect">
            <a:avLst/>
          </a:prstGeom>
        </p:spPr>
      </p:pic>
    </p:spTree>
    <p:extLst>
      <p:ext uri="{BB962C8B-B14F-4D97-AF65-F5344CB8AC3E}">
        <p14:creationId xmlns:p14="http://schemas.microsoft.com/office/powerpoint/2010/main" val="63166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4CA71-D712-1544-7109-F1578645F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0BB88-4967-B637-1D1E-42052D3149FC}"/>
              </a:ext>
            </a:extLst>
          </p:cNvPr>
          <p:cNvSpPr>
            <a:spLocks noGrp="1"/>
          </p:cNvSpPr>
          <p:nvPr>
            <p:ph type="title"/>
          </p:nvPr>
        </p:nvSpPr>
        <p:spPr>
          <a:xfrm>
            <a:off x="141570" y="164296"/>
            <a:ext cx="4514341" cy="578604"/>
          </a:xfrm>
          <a:solidFill>
            <a:srgbClr val="F9F6F1">
              <a:alpha val="89804"/>
            </a:srgbClr>
          </a:solidFill>
        </p:spPr>
        <p:txBody>
          <a:bodyPr/>
          <a:lstStyle/>
          <a:p>
            <a:r>
              <a:rPr lang="en-GB" noProof="0"/>
              <a:t>Example</a:t>
            </a:r>
          </a:p>
        </p:txBody>
      </p:sp>
      <p:sp>
        <p:nvSpPr>
          <p:cNvPr id="5" name="Content Placeholder 9">
            <a:extLst>
              <a:ext uri="{FF2B5EF4-FFF2-40B4-BE49-F238E27FC236}">
                <a16:creationId xmlns:a16="http://schemas.microsoft.com/office/drawing/2014/main" id="{054C790D-3D3E-FFCF-5325-CDBCBD19505E}"/>
              </a:ext>
            </a:extLst>
          </p:cNvPr>
          <p:cNvSpPr txBox="1">
            <a:spLocks/>
          </p:cNvSpPr>
          <p:nvPr/>
        </p:nvSpPr>
        <p:spPr>
          <a:xfrm>
            <a:off x="326011" y="1712191"/>
            <a:ext cx="4938716" cy="3659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b="1" dirty="0"/>
          </a:p>
          <a:p>
            <a:endParaRPr lang="en-GB" dirty="0"/>
          </a:p>
          <a:p>
            <a:endParaRPr lang="en-GB" dirty="0"/>
          </a:p>
          <a:p>
            <a:endParaRPr lang="en-GB" sz="1800" dirty="0"/>
          </a:p>
          <a:p>
            <a:pPr marL="0" indent="0">
              <a:buNone/>
            </a:pPr>
            <a:endParaRPr lang="en-GB" dirty="0">
              <a:latin typeface="Work Sans"/>
            </a:endParaRPr>
          </a:p>
          <a:p>
            <a:pPr marL="0" indent="0">
              <a:buNone/>
            </a:pPr>
            <a:r>
              <a:rPr lang="en-GB">
                <a:latin typeface="Work Sans"/>
              </a:rPr>
              <a:t>indicate calcareous grassland,</a:t>
            </a:r>
            <a:endParaRPr lang="en-US">
              <a:latin typeface="Work Sans"/>
            </a:endParaRPr>
          </a:p>
          <a:p>
            <a:pPr marL="0" indent="0">
              <a:buNone/>
            </a:pPr>
            <a:r>
              <a:rPr lang="en-GB"/>
              <a:t>an uncommon habitat that is home to many specialist animals.</a:t>
            </a:r>
          </a:p>
          <a:p>
            <a:endParaRPr lang="en-GB" dirty="0">
              <a:latin typeface="Work Sans"/>
            </a:endParaRPr>
          </a:p>
          <a:p>
            <a:pPr marL="0" indent="0">
              <a:buNone/>
            </a:pPr>
            <a:endParaRPr lang="en-GB"/>
          </a:p>
          <a:p>
            <a:pPr marL="0" indent="0">
              <a:buNone/>
            </a:pPr>
            <a:endParaRPr lang="en-GB"/>
          </a:p>
        </p:txBody>
      </p:sp>
      <p:pic>
        <p:nvPicPr>
          <p:cNvPr id="7" name="Content Placeholder 6" descr="A yellow flower in the grass&#10;&#10;AI-generated content may be incorrect.">
            <a:extLst>
              <a:ext uri="{FF2B5EF4-FFF2-40B4-BE49-F238E27FC236}">
                <a16:creationId xmlns:a16="http://schemas.microsoft.com/office/drawing/2014/main" id="{A6B49D6B-13C7-538F-7B0A-BB2B4A875B03}"/>
              </a:ext>
            </a:extLst>
          </p:cNvPr>
          <p:cNvPicPr>
            <a:picLocks noGrp="1" noChangeAspect="1"/>
          </p:cNvPicPr>
          <p:nvPr>
            <p:ph idx="1"/>
          </p:nvPr>
        </p:nvPicPr>
        <p:blipFill>
          <a:blip r:embed="rId3"/>
          <a:srcRect l="13993" t="29487" r="24232" b="14102"/>
          <a:stretch>
            <a:fillRect/>
          </a:stretch>
        </p:blipFill>
        <p:spPr>
          <a:xfrm>
            <a:off x="7618679" y="166033"/>
            <a:ext cx="2257379" cy="2733881"/>
          </a:xfrm>
          <a:prstGeom prst="rect">
            <a:avLst/>
          </a:prstGeom>
        </p:spPr>
      </p:pic>
      <p:pic>
        <p:nvPicPr>
          <p:cNvPr id="8" name="Picture 7" descr="A group of yellow flowers in grass&#10;&#10;AI-generated content may be incorrect.">
            <a:extLst>
              <a:ext uri="{FF2B5EF4-FFF2-40B4-BE49-F238E27FC236}">
                <a16:creationId xmlns:a16="http://schemas.microsoft.com/office/drawing/2014/main" id="{F197AD75-E237-9CA7-1846-AE752F38F837}"/>
              </a:ext>
            </a:extLst>
          </p:cNvPr>
          <p:cNvPicPr>
            <a:picLocks noChangeAspect="1"/>
          </p:cNvPicPr>
          <p:nvPr/>
        </p:nvPicPr>
        <p:blipFill>
          <a:blip r:embed="rId4"/>
          <a:stretch>
            <a:fillRect/>
          </a:stretch>
        </p:blipFill>
        <p:spPr>
          <a:xfrm>
            <a:off x="8962159" y="2955636"/>
            <a:ext cx="2672773" cy="3567546"/>
          </a:xfrm>
          <a:prstGeom prst="rect">
            <a:avLst/>
          </a:prstGeom>
        </p:spPr>
      </p:pic>
      <p:pic>
        <p:nvPicPr>
          <p:cNvPr id="9" name="Picture 8" descr="A close up of a plant&#10;&#10;AI-generated content may be incorrect.">
            <a:extLst>
              <a:ext uri="{FF2B5EF4-FFF2-40B4-BE49-F238E27FC236}">
                <a16:creationId xmlns:a16="http://schemas.microsoft.com/office/drawing/2014/main" id="{CABF3FA1-8A82-2BD6-1F49-080698A24F5D}"/>
              </a:ext>
            </a:extLst>
          </p:cNvPr>
          <p:cNvPicPr>
            <a:picLocks noChangeAspect="1"/>
          </p:cNvPicPr>
          <p:nvPr/>
        </p:nvPicPr>
        <p:blipFill>
          <a:blip r:embed="rId5"/>
          <a:stretch>
            <a:fillRect/>
          </a:stretch>
        </p:blipFill>
        <p:spPr>
          <a:xfrm>
            <a:off x="5585114" y="2903681"/>
            <a:ext cx="2487757" cy="3673764"/>
          </a:xfrm>
          <a:prstGeom prst="rect">
            <a:avLst/>
          </a:prstGeom>
        </p:spPr>
      </p:pic>
      <p:sp>
        <p:nvSpPr>
          <p:cNvPr id="11" name="TextBox 10">
            <a:extLst>
              <a:ext uri="{FF2B5EF4-FFF2-40B4-BE49-F238E27FC236}">
                <a16:creationId xmlns:a16="http://schemas.microsoft.com/office/drawing/2014/main" id="{77112131-66C9-3FF9-F5ED-39F93A8C9F3A}"/>
              </a:ext>
            </a:extLst>
          </p:cNvPr>
          <p:cNvSpPr txBox="1"/>
          <p:nvPr/>
        </p:nvSpPr>
        <p:spPr>
          <a:xfrm>
            <a:off x="447492" y="1544569"/>
            <a:ext cx="31757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latin typeface="Work Sans"/>
              </a:rPr>
              <a:t>Plants</a:t>
            </a:r>
            <a:endParaRPr lang="en-US"/>
          </a:p>
        </p:txBody>
      </p:sp>
      <p:sp>
        <p:nvSpPr>
          <p:cNvPr id="15" name="TextBox 14">
            <a:extLst>
              <a:ext uri="{FF2B5EF4-FFF2-40B4-BE49-F238E27FC236}">
                <a16:creationId xmlns:a16="http://schemas.microsoft.com/office/drawing/2014/main" id="{C639923C-2FC3-F873-A014-39DD3BB9875B}"/>
              </a:ext>
            </a:extLst>
          </p:cNvPr>
          <p:cNvSpPr txBox="1"/>
          <p:nvPr/>
        </p:nvSpPr>
        <p:spPr>
          <a:xfrm>
            <a:off x="356061" y="3008666"/>
            <a:ext cx="31052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latin typeface="Work Sans"/>
              </a:rPr>
              <a:t>horseshoe vetch </a:t>
            </a:r>
            <a:endParaRPr lang="en-US">
              <a:ea typeface="Calibri" panose="020F0502020204030204"/>
              <a:cs typeface="Calibri" panose="020F0502020204030204"/>
            </a:endParaRPr>
          </a:p>
        </p:txBody>
      </p:sp>
      <p:sp>
        <p:nvSpPr>
          <p:cNvPr id="16" name="TextBox 15">
            <a:extLst>
              <a:ext uri="{FF2B5EF4-FFF2-40B4-BE49-F238E27FC236}">
                <a16:creationId xmlns:a16="http://schemas.microsoft.com/office/drawing/2014/main" id="{30932EE7-E6A1-D03A-F164-E1BE638A1A7A}"/>
              </a:ext>
            </a:extLst>
          </p:cNvPr>
          <p:cNvSpPr txBox="1"/>
          <p:nvPr/>
        </p:nvSpPr>
        <p:spPr>
          <a:xfrm>
            <a:off x="347775" y="2152990"/>
            <a:ext cx="36159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Font typeface="Arial"/>
              <a:buChar char="•"/>
            </a:pPr>
            <a:r>
              <a:rPr lang="en-GB" sz="2400">
                <a:latin typeface="Work Sans"/>
              </a:rPr>
              <a:t>cinquefoils</a:t>
            </a:r>
            <a:endParaRPr lang="en-US">
              <a:ea typeface="Calibri" panose="020F0502020204030204"/>
              <a:cs typeface="Calibri" panose="020F0502020204030204"/>
            </a:endParaRPr>
          </a:p>
        </p:txBody>
      </p:sp>
      <p:sp>
        <p:nvSpPr>
          <p:cNvPr id="17" name="TextBox 16">
            <a:extLst>
              <a:ext uri="{FF2B5EF4-FFF2-40B4-BE49-F238E27FC236}">
                <a16:creationId xmlns:a16="http://schemas.microsoft.com/office/drawing/2014/main" id="{33F54A44-84DE-24EF-A027-25420CECF7F7}"/>
              </a:ext>
            </a:extLst>
          </p:cNvPr>
          <p:cNvSpPr txBox="1"/>
          <p:nvPr/>
        </p:nvSpPr>
        <p:spPr>
          <a:xfrm>
            <a:off x="361564" y="2577519"/>
            <a:ext cx="36297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latin typeface="Work Sans"/>
              </a:rPr>
              <a:t>salad burnet</a:t>
            </a:r>
            <a:endParaRPr lang="en-US">
              <a:ea typeface="Calibri" panose="020F0502020204030204"/>
              <a:cs typeface="Calibri" panose="020F0502020204030204"/>
            </a:endParaRPr>
          </a:p>
        </p:txBody>
      </p:sp>
    </p:spTree>
    <p:extLst>
      <p:ext uri="{BB962C8B-B14F-4D97-AF65-F5344CB8AC3E}">
        <p14:creationId xmlns:p14="http://schemas.microsoft.com/office/powerpoint/2010/main" val="93640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11"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7952-93A1-754C-BAA5-7DF6BCACE1A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6C5079E-803A-FC96-BC3B-E377E930F0F7}"/>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655B5DB8-EE1D-1C7A-BB08-61D123A1B427}"/>
              </a:ext>
            </a:extLst>
          </p:cNvPr>
          <p:cNvSpPr>
            <a:spLocks noGrp="1"/>
          </p:cNvSpPr>
          <p:nvPr>
            <p:ph idx="10"/>
          </p:nvPr>
        </p:nvSpPr>
        <p:spPr/>
        <p:txBody>
          <a:bodyPr/>
          <a:lstStyle/>
          <a:p>
            <a:endParaRPr lang="en-GB"/>
          </a:p>
        </p:txBody>
      </p:sp>
      <p:pic>
        <p:nvPicPr>
          <p:cNvPr id="6" name="Content Placeholder 5" descr="Short green grass with yellow flowers. White chalk soil is visible on the right.">
            <a:extLst>
              <a:ext uri="{FF2B5EF4-FFF2-40B4-BE49-F238E27FC236}">
                <a16:creationId xmlns:a16="http://schemas.microsoft.com/office/drawing/2014/main" id="{3E0424F2-7C46-956E-C2C3-C289290EC953}"/>
              </a:ext>
            </a:extLst>
          </p:cNvPr>
          <p:cNvPicPr>
            <a:picLocks noChangeAspect="1"/>
          </p:cNvPicPr>
          <p:nvPr/>
        </p:nvPicPr>
        <p:blipFill>
          <a:blip r:embed="rId3" cstate="print">
            <a:extLst>
              <a:ext uri="{28A0092B-C50C-407E-A947-70E740481C1C}">
                <a14:useLocalDpi xmlns:a14="http://schemas.microsoft.com/office/drawing/2010/main"/>
              </a:ext>
            </a:extLst>
          </a:blip>
          <a:srcRect l="34126" r="11811"/>
          <a:stretch>
            <a:fillRect/>
          </a:stretch>
        </p:blipFill>
        <p:spPr>
          <a:xfrm>
            <a:off x="2828787" y="0"/>
            <a:ext cx="6591300" cy="6858000"/>
          </a:xfrm>
          <a:prstGeom prst="rect">
            <a:avLst/>
          </a:prstGeom>
        </p:spPr>
      </p:pic>
    </p:spTree>
    <p:extLst>
      <p:ext uri="{BB962C8B-B14F-4D97-AF65-F5344CB8AC3E}">
        <p14:creationId xmlns:p14="http://schemas.microsoft.com/office/powerpoint/2010/main" val="393502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0D4A6-180E-06D2-021B-85D62A1E3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BE5DF-B480-AA1A-54DF-CBD7381A141D}"/>
              </a:ext>
            </a:extLst>
          </p:cNvPr>
          <p:cNvSpPr>
            <a:spLocks noGrp="1"/>
          </p:cNvSpPr>
          <p:nvPr>
            <p:ph type="ctrTitle"/>
          </p:nvPr>
        </p:nvSpPr>
        <p:spPr>
          <a:xfrm>
            <a:off x="1647938" y="1844837"/>
            <a:ext cx="8896124" cy="2387600"/>
          </a:xfrm>
        </p:spPr>
        <p:txBody>
          <a:bodyPr>
            <a:normAutofit/>
          </a:bodyPr>
          <a:lstStyle/>
          <a:p>
            <a:r>
              <a:rPr lang="en-GB">
                <a:latin typeface="Work Sans"/>
              </a:rPr>
              <a:t>The Grassland Plant Survey</a:t>
            </a:r>
          </a:p>
        </p:txBody>
      </p:sp>
    </p:spTree>
    <p:extLst>
      <p:ext uri="{BB962C8B-B14F-4D97-AF65-F5344CB8AC3E}">
        <p14:creationId xmlns:p14="http://schemas.microsoft.com/office/powerpoint/2010/main" val="1065526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F4194B-1FD4-658A-2B9A-36C588C7EE7B}"/>
              </a:ext>
            </a:extLst>
          </p:cNvPr>
          <p:cNvSpPr>
            <a:spLocks noGrp="1"/>
          </p:cNvSpPr>
          <p:nvPr>
            <p:ph type="subTitle" idx="1"/>
          </p:nvPr>
        </p:nvSpPr>
        <p:spPr/>
        <p:txBody>
          <a:bodyPr/>
          <a:lstStyle/>
          <a:p>
            <a:endParaRPr lang="en-GB"/>
          </a:p>
        </p:txBody>
      </p:sp>
      <p:pic>
        <p:nvPicPr>
          <p:cNvPr id="5" name="Picture 4" descr="A grass field near a building&#10;&#10;AI-generated content may be incorrect.">
            <a:extLst>
              <a:ext uri="{FF2B5EF4-FFF2-40B4-BE49-F238E27FC236}">
                <a16:creationId xmlns:a16="http://schemas.microsoft.com/office/drawing/2014/main" id="{761692C9-1B6B-2A48-9EDC-1F58F7D3CDCE}"/>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EEEBB91-EC82-E2D0-E7E6-8A3718CA9605}"/>
              </a:ext>
            </a:extLst>
          </p:cNvPr>
          <p:cNvSpPr txBox="1">
            <a:spLocks/>
          </p:cNvSpPr>
          <p:nvPr/>
        </p:nvSpPr>
        <p:spPr>
          <a:xfrm>
            <a:off x="801828" y="2640666"/>
            <a:ext cx="10802655" cy="824848"/>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Work Sans" pitchFamily="2" charset="77"/>
                <a:ea typeface="+mj-ea"/>
                <a:cs typeface="+mj-cs"/>
              </a:defRPr>
            </a:lvl1pPr>
          </a:lstStyle>
          <a:p>
            <a:r>
              <a:rPr lang="en-GB" sz="4800">
                <a:latin typeface="Work Sans"/>
              </a:rPr>
              <a:t>Are all grass habitats the same?</a:t>
            </a:r>
          </a:p>
        </p:txBody>
      </p:sp>
    </p:spTree>
    <p:extLst>
      <p:ext uri="{BB962C8B-B14F-4D97-AF65-F5344CB8AC3E}">
        <p14:creationId xmlns:p14="http://schemas.microsoft.com/office/powerpoint/2010/main" val="2352949000"/>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1_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SharedWithUsers xmlns="01a464aa-a786-405b-bb6b-b90e04698418">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A62B74-6ED7-4330-9F28-AA323FB9CB78}">
  <ds:schemaRefs>
    <ds:schemaRef ds:uri="01a464aa-a786-405b-bb6b-b90e04698418"/>
    <ds:schemaRef ds:uri="37c47d49-5c3e-4564-83ee-3a7de24ace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1CE5BA4-678F-40D4-8830-83D2E052AE52}">
  <ds:schemaRefs>
    <ds:schemaRef ds:uri="http://schemas.microsoft.com/sharepoint/v3/contenttype/forms"/>
  </ds:schemaRefs>
</ds:datastoreItem>
</file>

<file path=customXml/itemProps3.xml><?xml version="1.0" encoding="utf-8"?>
<ds:datastoreItem xmlns:ds="http://schemas.openxmlformats.org/officeDocument/2006/customXml" ds:itemID="{2AB58E36-A6B9-4982-9F69-FCC17F04C929}">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NENP Powerpoint Template</Template>
  <TotalTime>0</TotalTime>
  <Words>880</Words>
  <Application>Microsoft Office PowerPoint</Application>
  <PresentationFormat>Widescreen</PresentationFormat>
  <Paragraphs>125</Paragraphs>
  <Slides>27</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Aptos</vt:lpstr>
      <vt:lpstr>Work Sans</vt:lpstr>
      <vt:lpstr>Calibri</vt:lpstr>
      <vt:lpstr>Office Theme</vt:lpstr>
      <vt:lpstr>1_Office Theme</vt:lpstr>
      <vt:lpstr>The Grassland Plant Survey</vt:lpstr>
      <vt:lpstr>Key vocabulary</vt:lpstr>
      <vt:lpstr>Why do we survey the plants in a habitat?</vt:lpstr>
      <vt:lpstr>PowerPoint Presentation</vt:lpstr>
      <vt:lpstr>What factors did you use to differentiate habitats?</vt:lpstr>
      <vt:lpstr>Example</vt:lpstr>
      <vt:lpstr>PowerPoint Presentation</vt:lpstr>
      <vt:lpstr>The Grassland Plant Survey</vt:lpstr>
      <vt:lpstr>PowerPoint Presentation</vt:lpstr>
      <vt:lpstr>What types of grassland do we have here?</vt:lpstr>
      <vt:lpstr>Why are we looking at grass at school?</vt:lpstr>
      <vt:lpstr>A team effort</vt:lpstr>
      <vt:lpstr>Equipment</vt:lpstr>
      <vt:lpstr>Part 1 of the survey</vt:lpstr>
      <vt:lpstr>PowerPoint Presentation</vt:lpstr>
      <vt:lpstr>PowerPoint Presentation</vt:lpstr>
      <vt:lpstr>Part 2</vt:lpstr>
      <vt:lpstr>What indicator plants are we looking for?</vt:lpstr>
      <vt:lpstr>PowerPoint Presentation</vt:lpstr>
      <vt:lpstr>PowerPoint Presentation</vt:lpstr>
      <vt:lpstr>PowerPoint Presentation</vt:lpstr>
      <vt:lpstr>What percentage of this quadrat has greater plantain?</vt:lpstr>
      <vt:lpstr>What percentage of this quadrat has greater plantain?</vt:lpstr>
      <vt:lpstr>Just over one third (33%) of this square is covered in greater plantain. </vt:lpstr>
      <vt:lpstr>When we come back inside</vt:lpstr>
      <vt:lpstr>What happens with the data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Thomas Lawrence</cp:lastModifiedBy>
  <cp:revision>208</cp:revision>
  <dcterms:created xsi:type="dcterms:W3CDTF">2025-05-20T12:39:27Z</dcterms:created>
  <dcterms:modified xsi:type="dcterms:W3CDTF">2026-04-22T22:20:09Z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{"FileActivityType":"9","FileActivityTimeStamp":"2025-06-09T20:21:59.973Z","FileActivityUsersOnPage":[{"DisplayName":"Victor Heng","Id":"v.heng@nhm.ac.uk"}],"FileActivityNavigationId":null}</vt:lpwstr>
  </property>
  <property fmtid="{D5CDD505-2E9C-101B-9397-08002B2CF9AE}" pid="7" name="TriggerFlowInfo">
    <vt:lpwstr/>
  </property>
</Properties>
</file>